
<file path=[Content_Types].xml><?xml version="1.0" encoding="utf-8"?>
<Types xmlns="http://schemas.openxmlformats.org/package/2006/content-types">
  <Default Extension="xml" ContentType="application/xml"/>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2" r:id="rId1"/>
    <p:sldMasterId id="2147483673" r:id="rId2"/>
  </p:sldMasterIdLst>
  <p:notesMasterIdLst>
    <p:notesMasterId r:id="rId89"/>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888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99299D1-C4EE-4728-B023-8A9BE1792AAE}">
  <a:tblStyle styleId="{E99299D1-C4EE-4728-B023-8A9BE1792AAE}"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887B0597-9617-41AE-9B62-61DC8B4297C3}" styleName="Table_1">
    <a:wholeTbl>
      <a:tcTxStyle>
        <a:font>
          <a:latin typeface="Arial"/>
          <a:ea typeface="Arial"/>
          <a:cs typeface="Arial"/>
        </a:font>
        <a:srgbClr val="000000"/>
      </a:tcTxStyle>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53"/>
    <p:restoredTop sz="66625"/>
  </p:normalViewPr>
  <p:slideViewPr>
    <p:cSldViewPr snapToGrid="0" snapToObjects="1">
      <p:cViewPr>
        <p:scale>
          <a:sx n="150" d="100"/>
          <a:sy n="150" d="100"/>
        </p:scale>
        <p:origin x="168"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90" Type="http://schemas.openxmlformats.org/officeDocument/2006/relationships/presProps" Target="presProps.xml"/><Relationship Id="rId91" Type="http://schemas.openxmlformats.org/officeDocument/2006/relationships/viewProps" Target="viewProps.xml"/><Relationship Id="rId92" Type="http://schemas.openxmlformats.org/officeDocument/2006/relationships/theme" Target="theme/theme1.xml"/><Relationship Id="rId93"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lvl="0">
              <a:spcBef>
                <a:spcPts val="0"/>
              </a:spcBef>
              <a:buChar char="●"/>
              <a:defRPr sz="1100"/>
            </a:lvl1pPr>
            <a:lvl2pPr lvl="1">
              <a:spcBef>
                <a:spcPts val="0"/>
              </a:spcBef>
              <a:buChar char="○"/>
              <a:defRPr sz="1100"/>
            </a:lvl2pPr>
            <a:lvl3pPr lvl="2">
              <a:spcBef>
                <a:spcPts val="0"/>
              </a:spcBef>
              <a:buChar char="■"/>
              <a:defRPr sz="1100"/>
            </a:lvl3pPr>
            <a:lvl4pPr lvl="3">
              <a:spcBef>
                <a:spcPts val="0"/>
              </a:spcBef>
              <a:buChar char="●"/>
              <a:defRPr sz="1100"/>
            </a:lvl4pPr>
            <a:lvl5pPr lvl="4">
              <a:spcBef>
                <a:spcPts val="0"/>
              </a:spcBef>
              <a:buChar char="○"/>
              <a:defRPr sz="1100"/>
            </a:lvl5pPr>
            <a:lvl6pPr lvl="5">
              <a:spcBef>
                <a:spcPts val="0"/>
              </a:spcBef>
              <a:buChar char="■"/>
              <a:defRPr sz="1100"/>
            </a:lvl6pPr>
            <a:lvl7pPr lvl="6">
              <a:spcBef>
                <a:spcPts val="0"/>
              </a:spcBef>
              <a:buChar char="●"/>
              <a:defRPr sz="1100"/>
            </a:lvl7pPr>
            <a:lvl8pPr lvl="7">
              <a:spcBef>
                <a:spcPts val="0"/>
              </a:spcBef>
              <a:buChar char="○"/>
              <a:defRPr sz="1100"/>
            </a:lvl8pPr>
            <a:lvl9pPr lvl="8">
              <a:spcBef>
                <a:spcPts val="0"/>
              </a:spcBef>
              <a:buChar char="■"/>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lickr.com/photos/quinet/11960457934/" TargetMode="External"/><Relationship Id="rId4" Type="http://schemas.openxmlformats.org/officeDocument/2006/relationships/hyperlink" Target="https://creativecommons.org/licenses/by/2.0/" TargetMode="External"/><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lickr.com/photos/quinet/11960457934/" TargetMode="External"/><Relationship Id="rId4" Type="http://schemas.openxmlformats.org/officeDocument/2006/relationships/hyperlink" Target="https://creativecommons.org/licenses/by/2.0/" TargetMode="External"/><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lickr.com/photos/quinet/11960457934/" TargetMode="External"/><Relationship Id="rId4" Type="http://schemas.openxmlformats.org/officeDocument/2006/relationships/hyperlink" Target="https://creativecommons.org/licenses/by/2.0/" TargetMode="External"/><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lickr.com/photos/quinet/11960457934/" TargetMode="External"/><Relationship Id="rId4" Type="http://schemas.openxmlformats.org/officeDocument/2006/relationships/hyperlink" Target="https://creativecommons.org/licenses/by/2.0/" TargetMode="External"/><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lickr.com/photos/quinet/11960457934/" TargetMode="External"/><Relationship Id="rId4" Type="http://schemas.openxmlformats.org/officeDocument/2006/relationships/hyperlink" Target="https://creativecommons.org/licenses/by/2.0/" TargetMode="External"/><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lickr.com/photos/quinet/11960457934/" TargetMode="External"/><Relationship Id="rId4" Type="http://schemas.openxmlformats.org/officeDocument/2006/relationships/hyperlink" Target="https://creativecommons.org/licenses/by/2.0/" TargetMode="External"/><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lickr.com/photos/quinet/11960457934/" TargetMode="External"/><Relationship Id="rId4" Type="http://schemas.openxmlformats.org/officeDocument/2006/relationships/hyperlink" Target="https://creativecommons.org/licenses/by/2.0/" TargetMode="External"/><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lickr.com/photos/quinet/11960457934/" TargetMode="External"/><Relationship Id="rId4" Type="http://schemas.openxmlformats.org/officeDocument/2006/relationships/hyperlink" Target="https://creativecommons.org/licenses/by/2.0/" TargetMode="External"/><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lickr.com/photos/quinet/11960457934/" TargetMode="External"/><Relationship Id="rId4" Type="http://schemas.openxmlformats.org/officeDocument/2006/relationships/hyperlink" Target="https://creativecommons.org/licenses/by/2.0/" TargetMode="External"/><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lickr.com/photos/quinet/11960457934/" TargetMode="External"/><Relationship Id="rId4" Type="http://schemas.openxmlformats.org/officeDocument/2006/relationships/hyperlink" Target="https://creativecommons.org/licenses/by/2.0/" TargetMode="External"/><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lickr.com/photos/quinet/11960457934/" TargetMode="External"/><Relationship Id="rId4" Type="http://schemas.openxmlformats.org/officeDocument/2006/relationships/hyperlink" Target="https://creativecommons.org/licenses/by/2.0/" TargetMode="External"/><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flickr.com/photos/quinet/11960457934/" TargetMode="External"/><Relationship Id="rId4" Type="http://schemas.openxmlformats.org/officeDocument/2006/relationships/hyperlink" Target="https://creativecommons.org/licenses/by/2.0/" TargetMode="External"/><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 Id="rId3" Type="http://schemas.openxmlformats.org/officeDocument/2006/relationships/hyperlink" Target="https://www.aarnet.edu.au/images/uploads/resources/About_AARNet-web-FINAL.pdf"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 Id="rId3" Type="http://schemas.openxmlformats.org/officeDocument/2006/relationships/hyperlink" Target="https://www.aarnet.edu.au/images/uploads/resources/About_AARNet-web-FINAL.pdf"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 Id="rId3" Type="http://schemas.openxmlformats.org/officeDocument/2006/relationships/hyperlink" Target="https://en.wikipedia.org/wiki/Desire_path" TargetMode="Externa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storify.com/eResearchSA/digital-humanities-pathways-forum-canberra" TargetMode="External"/><Relationship Id="rId4" Type="http://schemas.openxmlformats.org/officeDocument/2006/relationships/hyperlink" Target="https://www.rds.edu.au/research-communities" TargetMode="External"/><Relationship Id="rId5" Type="http://schemas.openxmlformats.org/officeDocument/2006/relationships/hyperlink" Target="https://www.rds.edu.au/cultures-and-communities" TargetMode="External"/><Relationship Id="rId6" Type="http://schemas.openxmlformats.org/officeDocument/2006/relationships/hyperlink" Target="https://www.ersa.edu.au/cultures-community-workshop-archive-library-research-sectors/" TargetMode="External"/><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ala.org.au/who-we-are/atlas-background/atlas-partners/" TargetMode="External"/><Relationship Id="rId4" Type="http://schemas.openxmlformats.org/officeDocument/2006/relationships/hyperlink" Target="https://www.ala.org.au/" TargetMode="External"/><Relationship Id="rId5" Type="http://schemas.openxmlformats.org/officeDocument/2006/relationships/hyperlink" Target="https://volunteer.ala.org.au/" TargetMode="External"/><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 Id="rId3" Type="http://schemas.openxmlformats.org/officeDocument/2006/relationships/hyperlink" Target="https://www.jisc.ac.uk/guides/developing-digital-literacies" TargetMode="Externa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 Id="rId3" Type="http://schemas.openxmlformats.org/officeDocument/2006/relationships/hyperlink" Target="http://repository.jisc.ac.uk/6259/1/Deepening_Digital_Knowledge.pdf" TargetMode="Externa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jisc.ac.uk/rd/projects/building-digital-capability" TargetMode="External"/><Relationship Id="rId4" Type="http://schemas.openxmlformats.org/officeDocument/2006/relationships/hyperlink" Target="https://www.jisc.ac.uk/guides/developing-digital-literacies" TargetMode="External"/><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jisc.ac.uk/rd/projects/building-digital-capability" TargetMode="External"/><Relationship Id="rId4" Type="http://schemas.openxmlformats.org/officeDocument/2006/relationships/hyperlink" Target="https://www.jisc.ac.uk/guides/developing-digital-literacies" TargetMode="External"/><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nbnco.com.au/sell-nbn-services/products-services-pricing/Product-identifier/wholesale-speeds.html" TargetMode="External"/><Relationship Id="rId4" Type="http://schemas.openxmlformats.org/officeDocument/2006/relationships/hyperlink" Target="http://www.news.com.au/technology/online/nbn/new-zealands-internet-is-about-to-leave-us-in-the-dust/news-story/075ef0b1c18d69c9b319fdd6feb8995b" TargetMode="External"/><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rscday.info/2017-program/next-generation-researcher-training-infrastructure-literacy-bof/" TargetMode="External"/><Relationship Id="rId4" Type="http://schemas.openxmlformats.org/officeDocument/2006/relationships/hyperlink" Target="https://news.aarnet.edu.au/data-movement-do-you-know-what-your-campus-network-is-actually-capable-of/" TargetMode="External"/><Relationship Id="rId5" Type="http://schemas.openxmlformats.org/officeDocument/2006/relationships/hyperlink" Target="https://news.aarnet.edu.au/aarnet-and-southern-cross-cable-network-boost-trans-pacific-research-network-to-100g/" TargetMode="External"/><Relationship Id="rId6" Type="http://schemas.openxmlformats.org/officeDocument/2006/relationships/hyperlink" Target="https://news.aarnet.edu.au/cloudstor-is-a-great-tool-for-researchers-heres-why/" TargetMode="External"/><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www.aarnet.edu.au/network-and-services/advanced-network-services/science-dmz" TargetMode="External"/><Relationship Id="rId4" Type="http://schemas.openxmlformats.org/officeDocument/2006/relationships/hyperlink" Target="https://news.aarnet.edu.au/breaking-new-ground-for-glam-tech/" TargetMode="External"/><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1" Type="http://schemas.openxmlformats.org/officeDocument/2006/relationships/hyperlink" Target="http://networksandservers.blogspot.com.au/2011/02/high-availability-terminology-ii.html" TargetMode="External"/><Relationship Id="rId12" Type="http://schemas.openxmlformats.org/officeDocument/2006/relationships/hyperlink" Target="https://en.wikipedia.org/wiki/Data_compression" TargetMode="External"/><Relationship Id="rId1" Type="http://schemas.openxmlformats.org/officeDocument/2006/relationships/notesMaster" Target="../notesMasters/notesMaster1.xml"/><Relationship Id="rId2" Type="http://schemas.openxmlformats.org/officeDocument/2006/relationships/slide" Target="../slides/slide72.xml"/><Relationship Id="rId3" Type="http://schemas.openxmlformats.org/officeDocument/2006/relationships/hyperlink" Target="https://en.wikipedia.org/wiki/Hop_(networking)" TargetMode="External"/><Relationship Id="rId4" Type="http://schemas.openxmlformats.org/officeDocument/2006/relationships/hyperlink" Target="https://en.wikipedia.org/wiki/Ping_(networking_utility)" TargetMode="External"/><Relationship Id="rId5" Type="http://schemas.openxmlformats.org/officeDocument/2006/relationships/hyperlink" Target="https://en.wikipedia.org/wiki/Internet_Protocol" TargetMode="External"/><Relationship Id="rId6" Type="http://schemas.openxmlformats.org/officeDocument/2006/relationships/hyperlink" Target="https://en.wikipedia.org/wiki/Transmission_Control_Protocol" TargetMode="External"/><Relationship Id="rId7" Type="http://schemas.openxmlformats.org/officeDocument/2006/relationships/hyperlink" Target="https://en.wikipedia.org/wiki/Packet_loss" TargetMode="External"/><Relationship Id="rId8" Type="http://schemas.openxmlformats.org/officeDocument/2006/relationships/hyperlink" Target="https://www.dotcom-tools.com/" TargetMode="External"/><Relationship Id="rId9" Type="http://schemas.openxmlformats.org/officeDocument/2006/relationships/hyperlink" Target="https://www.paessler.com/monitoring_availability" TargetMode="External"/><Relationship Id="rId10" Type="http://schemas.openxmlformats.org/officeDocument/2006/relationships/hyperlink" Target="https://www.lifewire.com/availability-concepts-for-networks-systems-817820" TargetMode="Externa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 Id="rId3" Type="http://schemas.openxmlformats.org/officeDocument/2006/relationships/hyperlink" Target="http://www.certiology.com/computing/computer-networking/network-topology.html" TargetMode="Externa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 Id="rId3" Type="http://schemas.openxmlformats.org/officeDocument/2006/relationships/hyperlink" Target="https://networkshop.aarnet.edu.au/" TargetMode="Externa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 Id="rId3" Type="http://schemas.openxmlformats.org/officeDocument/2006/relationships/hyperlink" Target="http://www.plugthingsin.com/internet/speed/latency/" TargetMode="Externa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3" Type="http://schemas.openxmlformats.org/officeDocument/2006/relationships/hyperlink" Target="https://www.flickr.com/photos/quinet/11960457934/" TargetMode="External"/><Relationship Id="rId4" Type="http://schemas.openxmlformats.org/officeDocument/2006/relationships/hyperlink" Target="https://creativecommons.org/licenses/by/2.0/" TargetMode="External"/><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 Id="rId3" Type="http://schemas.openxmlformats.org/officeDocument/2006/relationships/hyperlink" Target="http://www.canberratimes.com.au/act-news/australian-national-university-announces-artificial-intelligence-expansion-20170904-gya4pp.html" TargetMode="Externa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lickr.com/photos/birdbrian/33907040906/" TargetMode="External"/><Relationship Id="rId4" Type="http://schemas.openxmlformats.org/officeDocument/2006/relationships/hyperlink" Target="https://creativecommons.org/licenses/by/2.0/" TargetMode="External"/><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txBox="1">
            <a:spLocks noGrp="1"/>
          </p:cNvSpPr>
          <p:nvPr>
            <p:ph type="body" idx="1"/>
          </p:nvPr>
        </p:nvSpPr>
        <p:spPr>
          <a:xfrm>
            <a:off x="685800" y="4400550"/>
            <a:ext cx="5486399" cy="3600450"/>
          </a:xfrm>
          <a:prstGeom prst="rect">
            <a:avLst/>
          </a:prstGeom>
          <a:noFill/>
          <a:ln>
            <a:noFill/>
          </a:ln>
        </p:spPr>
        <p:txBody>
          <a:bodyPr wrap="square" lIns="91425" tIns="91425" rIns="91425" bIns="91425" anchor="ctr" anchorCtr="0">
            <a:noAutofit/>
          </a:bodyPr>
          <a:lstStyle/>
          <a:p>
            <a:pPr lvl="0">
              <a:spcBef>
                <a:spcPts val="0"/>
              </a:spcBef>
              <a:buNone/>
            </a:pPr>
            <a:r>
              <a:rPr lang="en-GB"/>
              <a:t>Here to talk about AARNet’s Partnerships in support of eResearch.  Bring a focus to that discussion around this topic: infrastructure literacy.  There is a gap in eResearch in knowledge of research infrastructure and the capacity to use it.  We are using this term: infrastructure literacy, to capture this idea and we reflect upon the role that library and information professionals working in research and education play, in building digital capability, as our partners.  </a:t>
            </a:r>
          </a:p>
        </p:txBody>
      </p:sp>
      <p:sp>
        <p:nvSpPr>
          <p:cNvPr id="207" name="Shape 207"/>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Shape 298"/>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299" name="Shape 29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Shape 309"/>
          <p:cNvSpPr txBox="1">
            <a:spLocks noGrp="1"/>
          </p:cNvSpPr>
          <p:nvPr>
            <p:ph type="body" idx="1"/>
          </p:nvPr>
        </p:nvSpPr>
        <p:spPr>
          <a:xfrm>
            <a:off x="685800" y="4400550"/>
            <a:ext cx="5486399" cy="360045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310" name="Shape 310"/>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Shape 353"/>
          <p:cNvSpPr txBox="1">
            <a:spLocks noGrp="1"/>
          </p:cNvSpPr>
          <p:nvPr>
            <p:ph type="body" idx="1"/>
          </p:nvPr>
        </p:nvSpPr>
        <p:spPr>
          <a:xfrm>
            <a:off x="685800" y="4400550"/>
            <a:ext cx="5486399" cy="3600450"/>
          </a:xfrm>
          <a:prstGeom prst="rect">
            <a:avLst/>
          </a:prstGeom>
          <a:noFill/>
          <a:ln>
            <a:noFill/>
          </a:ln>
        </p:spPr>
        <p:txBody>
          <a:bodyPr wrap="square" lIns="91425" tIns="91425" rIns="91425" bIns="91425" anchor="ctr" anchorCtr="0">
            <a:noAutofit/>
          </a:bodyPr>
          <a:lstStyle/>
          <a:p>
            <a:pPr lvl="0">
              <a:spcBef>
                <a:spcPts val="0"/>
              </a:spcBef>
              <a:buNone/>
            </a:pPr>
            <a:r>
              <a:rPr lang="en-GB" u="sng">
                <a:solidFill>
                  <a:schemeClr val="hlink"/>
                </a:solidFill>
                <a:hlinkClick r:id="rId3"/>
              </a:rPr>
              <a:t>https://www.flickr.com/photos/quinet/11960457934/</a:t>
            </a:r>
          </a:p>
          <a:p>
            <a:pPr lvl="0">
              <a:spcBef>
                <a:spcPts val="0"/>
              </a:spcBef>
              <a:buClr>
                <a:srgbClr val="000000"/>
              </a:buClr>
              <a:buFont typeface="Arial"/>
              <a:buNone/>
            </a:pPr>
            <a:r>
              <a:rPr lang="en-GB" u="sng">
                <a:solidFill>
                  <a:schemeClr val="hlink"/>
                </a:solidFill>
                <a:hlinkClick r:id="rId4"/>
              </a:rPr>
              <a:t>https://creativecommons.org/licenses/by/2.0/</a:t>
            </a:r>
            <a:r>
              <a:rPr lang="en-GB"/>
              <a:t> </a:t>
            </a:r>
          </a:p>
        </p:txBody>
      </p:sp>
      <p:sp>
        <p:nvSpPr>
          <p:cNvPr id="354" name="Shape 354"/>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Shape 360"/>
          <p:cNvSpPr txBox="1">
            <a:spLocks noGrp="1"/>
          </p:cNvSpPr>
          <p:nvPr>
            <p:ph type="body" idx="1"/>
          </p:nvPr>
        </p:nvSpPr>
        <p:spPr>
          <a:xfrm>
            <a:off x="685800" y="4400550"/>
            <a:ext cx="5486399" cy="360045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361" name="Shape 361"/>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Shape 371"/>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r>
              <a:rPr lang="en-GB" u="sng">
                <a:solidFill>
                  <a:schemeClr val="hlink"/>
                </a:solidFill>
                <a:hlinkClick r:id="rId3"/>
              </a:rPr>
              <a:t>https://www.flickr.com/photos/quinet/11960457934/</a:t>
            </a:r>
          </a:p>
          <a:p>
            <a:pPr lvl="0" rtl="0">
              <a:spcBef>
                <a:spcPts val="0"/>
              </a:spcBef>
              <a:buNone/>
            </a:pPr>
            <a:r>
              <a:rPr lang="en-GB" u="sng">
                <a:solidFill>
                  <a:schemeClr val="hlink"/>
                </a:solidFill>
                <a:hlinkClick r:id="rId4"/>
              </a:rPr>
              <a:t>https://creativecommons.org/licenses/by/2.0/</a:t>
            </a:r>
            <a:r>
              <a:rPr lang="en-GB"/>
              <a:t> </a:t>
            </a:r>
          </a:p>
        </p:txBody>
      </p:sp>
      <p:sp>
        <p:nvSpPr>
          <p:cNvPr id="372" name="Shape 37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Shape 376"/>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r>
              <a:rPr lang="en-GB" u="sng">
                <a:solidFill>
                  <a:schemeClr val="hlink"/>
                </a:solidFill>
                <a:hlinkClick r:id="rId3"/>
              </a:rPr>
              <a:t>https://www.flickr.com/photos/quinet/11960457934/</a:t>
            </a:r>
          </a:p>
          <a:p>
            <a:pPr lvl="0" rtl="0">
              <a:spcBef>
                <a:spcPts val="0"/>
              </a:spcBef>
              <a:buNone/>
            </a:pPr>
            <a:r>
              <a:rPr lang="en-GB" u="sng">
                <a:solidFill>
                  <a:schemeClr val="hlink"/>
                </a:solidFill>
                <a:hlinkClick r:id="rId4"/>
              </a:rPr>
              <a:t>https://creativecommons.org/licenses/by/2.0/</a:t>
            </a:r>
            <a:r>
              <a:rPr lang="en-GB"/>
              <a:t> </a:t>
            </a:r>
          </a:p>
        </p:txBody>
      </p:sp>
      <p:sp>
        <p:nvSpPr>
          <p:cNvPr id="377" name="Shape 37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Shape 381"/>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r>
              <a:rPr lang="en-GB" u="sng">
                <a:solidFill>
                  <a:schemeClr val="hlink"/>
                </a:solidFill>
                <a:hlinkClick r:id="rId3"/>
              </a:rPr>
              <a:t>https://www.flickr.com/photos/quinet/11960457934/</a:t>
            </a:r>
          </a:p>
          <a:p>
            <a:pPr lvl="0" rtl="0">
              <a:spcBef>
                <a:spcPts val="0"/>
              </a:spcBef>
              <a:buNone/>
            </a:pPr>
            <a:r>
              <a:rPr lang="en-GB" u="sng">
                <a:solidFill>
                  <a:schemeClr val="hlink"/>
                </a:solidFill>
                <a:hlinkClick r:id="rId4"/>
              </a:rPr>
              <a:t>https://creativecommons.org/licenses/by/2.0/</a:t>
            </a:r>
            <a:r>
              <a:rPr lang="en-GB"/>
              <a:t> </a:t>
            </a:r>
          </a:p>
        </p:txBody>
      </p:sp>
      <p:sp>
        <p:nvSpPr>
          <p:cNvPr id="382" name="Shape 38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Shape 386"/>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r>
              <a:rPr lang="en-GB" u="sng">
                <a:solidFill>
                  <a:schemeClr val="hlink"/>
                </a:solidFill>
                <a:hlinkClick r:id="rId3"/>
              </a:rPr>
              <a:t>https://www.flickr.com/photos/quinet/11960457934/</a:t>
            </a:r>
          </a:p>
          <a:p>
            <a:pPr lvl="0" rtl="0">
              <a:spcBef>
                <a:spcPts val="0"/>
              </a:spcBef>
              <a:buNone/>
            </a:pPr>
            <a:r>
              <a:rPr lang="en-GB" u="sng">
                <a:solidFill>
                  <a:schemeClr val="hlink"/>
                </a:solidFill>
                <a:hlinkClick r:id="rId4"/>
              </a:rPr>
              <a:t>https://creativecommons.org/licenses/by/2.0/</a:t>
            </a:r>
            <a:r>
              <a:rPr lang="en-GB"/>
              <a:t> </a:t>
            </a:r>
          </a:p>
        </p:txBody>
      </p:sp>
      <p:sp>
        <p:nvSpPr>
          <p:cNvPr id="387" name="Shape 38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Shape 391"/>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r>
              <a:rPr lang="en-GB" u="sng">
                <a:solidFill>
                  <a:schemeClr val="hlink"/>
                </a:solidFill>
                <a:hlinkClick r:id="rId3"/>
              </a:rPr>
              <a:t>https://www.flickr.com/photos/quinet/11960457934/</a:t>
            </a:r>
          </a:p>
          <a:p>
            <a:pPr lvl="0" rtl="0">
              <a:spcBef>
                <a:spcPts val="0"/>
              </a:spcBef>
              <a:buNone/>
            </a:pPr>
            <a:r>
              <a:rPr lang="en-GB" u="sng">
                <a:solidFill>
                  <a:schemeClr val="hlink"/>
                </a:solidFill>
                <a:hlinkClick r:id="rId4"/>
              </a:rPr>
              <a:t>https://creativecommons.org/licenses/by/2.0/</a:t>
            </a:r>
            <a:r>
              <a:rPr lang="en-GB"/>
              <a:t> </a:t>
            </a:r>
          </a:p>
        </p:txBody>
      </p:sp>
      <p:sp>
        <p:nvSpPr>
          <p:cNvPr id="392" name="Shape 39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Shape 396"/>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r>
              <a:rPr lang="en-GB" u="sng">
                <a:solidFill>
                  <a:schemeClr val="hlink"/>
                </a:solidFill>
                <a:hlinkClick r:id="rId3"/>
              </a:rPr>
              <a:t>https://www.flickr.com/photos/quinet/11960457934/</a:t>
            </a:r>
          </a:p>
          <a:p>
            <a:pPr lvl="0" rtl="0">
              <a:spcBef>
                <a:spcPts val="0"/>
              </a:spcBef>
              <a:buNone/>
            </a:pPr>
            <a:r>
              <a:rPr lang="en-GB" u="sng">
                <a:solidFill>
                  <a:schemeClr val="hlink"/>
                </a:solidFill>
                <a:hlinkClick r:id="rId4"/>
              </a:rPr>
              <a:t>https://creativecommons.org/licenses/by/2.0/</a:t>
            </a:r>
            <a:r>
              <a:rPr lang="en-GB"/>
              <a:t> </a:t>
            </a:r>
          </a:p>
        </p:txBody>
      </p:sp>
      <p:sp>
        <p:nvSpPr>
          <p:cNvPr id="397" name="Shape 39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Shape 212"/>
          <p:cNvSpPr txBox="1">
            <a:spLocks noGrp="1"/>
          </p:cNvSpPr>
          <p:nvPr>
            <p:ph type="body" idx="1"/>
          </p:nvPr>
        </p:nvSpPr>
        <p:spPr>
          <a:xfrm>
            <a:off x="685800" y="4400550"/>
            <a:ext cx="5486399" cy="360045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213" name="Shape 21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Shape 401"/>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r>
              <a:rPr lang="en-GB" u="sng">
                <a:solidFill>
                  <a:schemeClr val="hlink"/>
                </a:solidFill>
                <a:hlinkClick r:id="rId3"/>
              </a:rPr>
              <a:t>https://www.flickr.com/photos/quinet/11960457934/</a:t>
            </a:r>
          </a:p>
          <a:p>
            <a:pPr lvl="0" rtl="0">
              <a:spcBef>
                <a:spcPts val="0"/>
              </a:spcBef>
              <a:buNone/>
            </a:pPr>
            <a:r>
              <a:rPr lang="en-GB" u="sng">
                <a:solidFill>
                  <a:schemeClr val="hlink"/>
                </a:solidFill>
                <a:hlinkClick r:id="rId4"/>
              </a:rPr>
              <a:t>https://creativecommons.org/licenses/by/2.0/</a:t>
            </a:r>
            <a:r>
              <a:rPr lang="en-GB"/>
              <a:t> </a:t>
            </a:r>
          </a:p>
        </p:txBody>
      </p:sp>
      <p:sp>
        <p:nvSpPr>
          <p:cNvPr id="402" name="Shape 40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Shape 406"/>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r>
              <a:rPr lang="en-GB" u="sng">
                <a:solidFill>
                  <a:schemeClr val="hlink"/>
                </a:solidFill>
                <a:hlinkClick r:id="rId3"/>
              </a:rPr>
              <a:t>https://www.flickr.com/photos/quinet/11960457934/</a:t>
            </a:r>
          </a:p>
          <a:p>
            <a:pPr lvl="0" rtl="0">
              <a:spcBef>
                <a:spcPts val="0"/>
              </a:spcBef>
              <a:buNone/>
            </a:pPr>
            <a:r>
              <a:rPr lang="en-GB" u="sng">
                <a:solidFill>
                  <a:schemeClr val="hlink"/>
                </a:solidFill>
                <a:hlinkClick r:id="rId4"/>
              </a:rPr>
              <a:t>https://creativecommons.org/licenses/by/2.0/</a:t>
            </a:r>
            <a:r>
              <a:rPr lang="en-GB"/>
              <a:t> </a:t>
            </a:r>
          </a:p>
        </p:txBody>
      </p:sp>
      <p:sp>
        <p:nvSpPr>
          <p:cNvPr id="407" name="Shape 40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Shape 411"/>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r>
              <a:rPr lang="en-GB" u="sng">
                <a:solidFill>
                  <a:schemeClr val="hlink"/>
                </a:solidFill>
                <a:hlinkClick r:id="rId3"/>
              </a:rPr>
              <a:t>https://www.flickr.com/photos/quinet/11960457934/</a:t>
            </a:r>
          </a:p>
          <a:p>
            <a:pPr lvl="0" rtl="0">
              <a:spcBef>
                <a:spcPts val="0"/>
              </a:spcBef>
              <a:buClr>
                <a:srgbClr val="000000"/>
              </a:buClr>
              <a:buFont typeface="Arial"/>
              <a:buNone/>
            </a:pPr>
            <a:r>
              <a:rPr lang="en-GB" u="sng">
                <a:solidFill>
                  <a:schemeClr val="hlink"/>
                </a:solidFill>
                <a:hlinkClick r:id="rId4"/>
              </a:rPr>
              <a:t>https://creativecommons.org/licenses/by/2.0/</a:t>
            </a:r>
            <a:r>
              <a:rPr lang="en-GB"/>
              <a:t> </a:t>
            </a:r>
          </a:p>
        </p:txBody>
      </p:sp>
      <p:sp>
        <p:nvSpPr>
          <p:cNvPr id="412" name="Shape 41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Shape 418"/>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r>
              <a:rPr lang="en-GB" u="sng">
                <a:solidFill>
                  <a:schemeClr val="hlink"/>
                </a:solidFill>
                <a:hlinkClick r:id="rId3"/>
              </a:rPr>
              <a:t>https://www.flickr.com/photos/quinet/11960457934/</a:t>
            </a:r>
          </a:p>
          <a:p>
            <a:pPr lvl="0" rtl="0">
              <a:spcBef>
                <a:spcPts val="0"/>
              </a:spcBef>
              <a:buNone/>
            </a:pPr>
            <a:r>
              <a:rPr lang="en-GB" u="sng">
                <a:solidFill>
                  <a:schemeClr val="hlink"/>
                </a:solidFill>
                <a:hlinkClick r:id="rId4"/>
              </a:rPr>
              <a:t>https://creativecommons.org/licenses/by/2.0/</a:t>
            </a:r>
            <a:r>
              <a:rPr lang="en-GB"/>
              <a:t> </a:t>
            </a:r>
          </a:p>
        </p:txBody>
      </p:sp>
      <p:sp>
        <p:nvSpPr>
          <p:cNvPr id="419" name="Shape 41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Shape 425"/>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426" name="Shape 42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Shape 439"/>
          <p:cNvSpPr txBox="1">
            <a:spLocks noGrp="1"/>
          </p:cNvSpPr>
          <p:nvPr>
            <p:ph type="body" idx="1"/>
          </p:nvPr>
        </p:nvSpPr>
        <p:spPr>
          <a:xfrm>
            <a:off x="685800" y="4400550"/>
            <a:ext cx="5486399" cy="360045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440" name="Shape 440"/>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Shape 455"/>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456" name="Shape 45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Shape 471"/>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472" name="Shape 47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Shape 485"/>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486" name="Shape 48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Shape 522"/>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r>
              <a:rPr lang="en-GB" u="sng">
                <a:solidFill>
                  <a:schemeClr val="hlink"/>
                </a:solidFill>
                <a:hlinkClick r:id="rId3"/>
              </a:rPr>
              <a:t>https://www.flickr.com/photos/quinet/11960457934/</a:t>
            </a:r>
          </a:p>
          <a:p>
            <a:pPr lvl="0" rtl="0">
              <a:spcBef>
                <a:spcPts val="0"/>
              </a:spcBef>
              <a:buClr>
                <a:srgbClr val="000000"/>
              </a:buClr>
              <a:buFont typeface="Arial"/>
              <a:buNone/>
            </a:pPr>
            <a:r>
              <a:rPr lang="en-GB" u="sng">
                <a:solidFill>
                  <a:schemeClr val="hlink"/>
                </a:solidFill>
                <a:hlinkClick r:id="rId4"/>
              </a:rPr>
              <a:t>https://creativecommons.org/licenses/by/2.0/</a:t>
            </a:r>
            <a:r>
              <a:rPr lang="en-GB"/>
              <a:t> </a:t>
            </a:r>
          </a:p>
        </p:txBody>
      </p:sp>
      <p:sp>
        <p:nvSpPr>
          <p:cNvPr id="523" name="Shape 52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txBox="1">
            <a:spLocks noGrp="1"/>
          </p:cNvSpPr>
          <p:nvPr>
            <p:ph type="body" idx="1"/>
          </p:nvPr>
        </p:nvSpPr>
        <p:spPr>
          <a:xfrm>
            <a:off x="685800" y="4400550"/>
            <a:ext cx="5486399" cy="360045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223" name="Shape 22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Shape 529"/>
          <p:cNvSpPr txBox="1">
            <a:spLocks noGrp="1"/>
          </p:cNvSpPr>
          <p:nvPr>
            <p:ph type="body" idx="1"/>
          </p:nvPr>
        </p:nvSpPr>
        <p:spPr>
          <a:xfrm>
            <a:off x="685800" y="4400550"/>
            <a:ext cx="5486399" cy="3600450"/>
          </a:xfrm>
          <a:prstGeom prst="rect">
            <a:avLst/>
          </a:prstGeom>
          <a:noFill/>
          <a:ln>
            <a:noFill/>
          </a:ln>
        </p:spPr>
        <p:txBody>
          <a:bodyPr wrap="square" lIns="91425" tIns="91425" rIns="91425" bIns="91425" anchor="ctr" anchorCtr="0">
            <a:noAutofit/>
          </a:bodyPr>
          <a:lstStyle/>
          <a:p>
            <a:pPr lvl="0">
              <a:spcBef>
                <a:spcPts val="0"/>
              </a:spcBef>
              <a:buNone/>
            </a:pPr>
            <a:r>
              <a:rPr lang="en-GB" u="sng">
                <a:solidFill>
                  <a:schemeClr val="hlink"/>
                </a:solidFill>
                <a:hlinkClick r:id="rId3"/>
              </a:rPr>
              <a:t>https://www.aarnet.edu.au/images/uploads/resources/About_AARNet-web-FINAL.pdf</a:t>
            </a:r>
            <a:r>
              <a:rPr lang="en-GB"/>
              <a:t> </a:t>
            </a:r>
          </a:p>
        </p:txBody>
      </p:sp>
      <p:sp>
        <p:nvSpPr>
          <p:cNvPr id="530" name="Shape 530"/>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Shape 539"/>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r>
              <a:rPr lang="en-GB" u="sng">
                <a:solidFill>
                  <a:schemeClr val="hlink"/>
                </a:solidFill>
                <a:hlinkClick r:id="rId3"/>
              </a:rPr>
              <a:t>https://www.aarnet.edu.au/images/uploads/resources/About_AARNet-web-FINAL.pdf</a:t>
            </a:r>
            <a:r>
              <a:rPr lang="en-GB"/>
              <a:t> </a:t>
            </a:r>
          </a:p>
        </p:txBody>
      </p:sp>
      <p:sp>
        <p:nvSpPr>
          <p:cNvPr id="540" name="Shape 54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Shape 549"/>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550" name="Shape 55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Shape 584"/>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585" name="Shape 58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Shape 619"/>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620" name="Shape 62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Shape 654"/>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655" name="Shape 65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Shape 689"/>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690" name="Shape 69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Shape 696"/>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r>
              <a:rPr lang="en-GB" u="sng">
                <a:solidFill>
                  <a:schemeClr val="hlink"/>
                </a:solidFill>
                <a:hlinkClick r:id="rId3"/>
              </a:rPr>
              <a:t>https://en.wikipedia.org/wiki/Desire_path</a:t>
            </a:r>
            <a:r>
              <a:rPr lang="en-GB"/>
              <a:t> </a:t>
            </a:r>
          </a:p>
        </p:txBody>
      </p:sp>
      <p:sp>
        <p:nvSpPr>
          <p:cNvPr id="697" name="Shape 69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Shape 706"/>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707" name="Shape 70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Shape 742"/>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743" name="Shape 74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Shape 238"/>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239" name="Shape 23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Shape 751"/>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752" name="Shape 75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Shape 787"/>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788" name="Shape 78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Shape 827"/>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828" name="Shape 82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Shape 867"/>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a:spcBef>
                <a:spcPts val="0"/>
              </a:spcBef>
              <a:buNone/>
            </a:pPr>
            <a:r>
              <a:rPr lang="en-GB" u="sng">
                <a:solidFill>
                  <a:schemeClr val="hlink"/>
                </a:solidFill>
                <a:hlinkClick r:id="rId3"/>
              </a:rPr>
              <a:t>https://storify.com/eResearchSA/digital-humanities-pathways-forum-canberra</a:t>
            </a:r>
          </a:p>
          <a:p>
            <a:pPr lvl="0">
              <a:spcBef>
                <a:spcPts val="0"/>
              </a:spcBef>
              <a:buNone/>
            </a:pPr>
            <a:r>
              <a:rPr lang="en-GB" u="sng">
                <a:solidFill>
                  <a:schemeClr val="hlink"/>
                </a:solidFill>
                <a:hlinkClick r:id="rId4"/>
              </a:rPr>
              <a:t>https://www.rds.edu.au/research-communities</a:t>
            </a:r>
            <a:r>
              <a:rPr lang="en-GB"/>
              <a:t> </a:t>
            </a:r>
          </a:p>
          <a:p>
            <a:pPr lvl="0">
              <a:spcBef>
                <a:spcPts val="0"/>
              </a:spcBef>
              <a:buNone/>
            </a:pPr>
            <a:r>
              <a:rPr lang="en-GB" u="sng">
                <a:solidFill>
                  <a:schemeClr val="hlink"/>
                </a:solidFill>
                <a:hlinkClick r:id="rId5"/>
              </a:rPr>
              <a:t>https://www.rds.edu.au/cultures-and-communities</a:t>
            </a:r>
            <a:r>
              <a:rPr lang="en-GB"/>
              <a:t> </a:t>
            </a:r>
          </a:p>
          <a:p>
            <a:pPr lvl="0">
              <a:spcBef>
                <a:spcPts val="0"/>
              </a:spcBef>
              <a:buNone/>
            </a:pPr>
            <a:r>
              <a:rPr lang="en-GB" u="sng">
                <a:solidFill>
                  <a:schemeClr val="hlink"/>
                </a:solidFill>
                <a:hlinkClick r:id="rId6"/>
              </a:rPr>
              <a:t>https://www.ersa.edu.au/cultures-community-workshop-archive-library-research-sectors/</a:t>
            </a:r>
            <a:r>
              <a:rPr lang="en-GB"/>
              <a:t> </a:t>
            </a:r>
          </a:p>
          <a:p>
            <a:pPr lvl="0" rtl="0">
              <a:spcBef>
                <a:spcPts val="0"/>
              </a:spcBef>
              <a:buNone/>
            </a:pPr>
            <a:endParaRPr/>
          </a:p>
        </p:txBody>
      </p:sp>
      <p:sp>
        <p:nvSpPr>
          <p:cNvPr id="868" name="Shape 86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Shape 876"/>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a:spcBef>
                <a:spcPts val="0"/>
              </a:spcBef>
              <a:buNone/>
            </a:pPr>
            <a:r>
              <a:rPr lang="en-GB"/>
              <a:t>White arrows - library expertise </a:t>
            </a:r>
          </a:p>
          <a:p>
            <a:pPr lvl="0">
              <a:spcBef>
                <a:spcPts val="0"/>
              </a:spcBef>
              <a:buNone/>
            </a:pPr>
            <a:r>
              <a:rPr lang="en-GB"/>
              <a:t>Yellow arrows - archival expertise</a:t>
            </a:r>
          </a:p>
          <a:p>
            <a:pPr lvl="0">
              <a:spcBef>
                <a:spcPts val="0"/>
              </a:spcBef>
              <a:buNone/>
            </a:pPr>
            <a:r>
              <a:rPr lang="en-GB"/>
              <a:t>Blue arrows - technology expertise</a:t>
            </a:r>
          </a:p>
          <a:p>
            <a:pPr lvl="0" rtl="0">
              <a:spcBef>
                <a:spcPts val="0"/>
              </a:spcBef>
              <a:buNone/>
            </a:pPr>
            <a:r>
              <a:rPr lang="en-GB"/>
              <a:t>Green arrows - scholarly expertise </a:t>
            </a:r>
          </a:p>
        </p:txBody>
      </p:sp>
      <p:sp>
        <p:nvSpPr>
          <p:cNvPr id="877" name="Shape 87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Shape 895"/>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896" name="Shape 89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Shape 904"/>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905" name="Shape 90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Shape 945"/>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946" name="Shape 94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5"/>
        <p:cNvGrpSpPr/>
        <p:nvPr/>
      </p:nvGrpSpPr>
      <p:grpSpPr>
        <a:xfrm>
          <a:off x="0" y="0"/>
          <a:ext cx="0" cy="0"/>
          <a:chOff x="0" y="0"/>
          <a:chExt cx="0" cy="0"/>
        </a:xfrm>
      </p:grpSpPr>
      <p:sp>
        <p:nvSpPr>
          <p:cNvPr id="986" name="Shape 986"/>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987" name="Shape 98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p:cNvGrpSpPr/>
        <p:nvPr/>
      </p:nvGrpSpPr>
      <p:grpSpPr>
        <a:xfrm>
          <a:off x="0" y="0"/>
          <a:ext cx="0" cy="0"/>
          <a:chOff x="0" y="0"/>
          <a:chExt cx="0" cy="0"/>
        </a:xfrm>
      </p:grpSpPr>
      <p:sp>
        <p:nvSpPr>
          <p:cNvPr id="1027" name="Shape 1027"/>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a:spcBef>
                <a:spcPts val="0"/>
              </a:spcBef>
              <a:buNone/>
            </a:pPr>
            <a:r>
              <a:rPr lang="en-GB" u="sng">
                <a:solidFill>
                  <a:schemeClr val="hlink"/>
                </a:solidFill>
                <a:hlinkClick r:id="rId3"/>
              </a:rPr>
              <a:t>https://www.ala.org.au/who-we-are/atlas-background/atlas-partners/</a:t>
            </a:r>
          </a:p>
          <a:p>
            <a:pPr lvl="0">
              <a:spcBef>
                <a:spcPts val="0"/>
              </a:spcBef>
              <a:buNone/>
            </a:pPr>
            <a:r>
              <a:rPr lang="en-GB" u="sng">
                <a:solidFill>
                  <a:schemeClr val="hlink"/>
                </a:solidFill>
                <a:hlinkClick r:id="rId4"/>
              </a:rPr>
              <a:t>https://www.ala.org.au/</a:t>
            </a:r>
            <a:r>
              <a:rPr lang="en-GB"/>
              <a:t> </a:t>
            </a:r>
          </a:p>
          <a:p>
            <a:pPr lvl="0">
              <a:spcBef>
                <a:spcPts val="0"/>
              </a:spcBef>
              <a:buNone/>
            </a:pPr>
            <a:r>
              <a:rPr lang="en-GB"/>
              <a:t>Jane Black, Information Services Librarian, Geoscience Australia </a:t>
            </a:r>
          </a:p>
          <a:p>
            <a:pPr lvl="0" rtl="0">
              <a:spcBef>
                <a:spcPts val="0"/>
              </a:spcBef>
              <a:buNone/>
            </a:pPr>
            <a:r>
              <a:rPr lang="en-GB" u="sng">
                <a:solidFill>
                  <a:schemeClr val="hlink"/>
                </a:solidFill>
                <a:hlinkClick r:id="rId5"/>
              </a:rPr>
              <a:t>https://volunteer.ala.org.au/</a:t>
            </a:r>
            <a:r>
              <a:rPr lang="en-GB"/>
              <a:t> </a:t>
            </a:r>
          </a:p>
        </p:txBody>
      </p:sp>
      <p:sp>
        <p:nvSpPr>
          <p:cNvPr id="1028" name="Shape 102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Shape 245"/>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246" name="Shape 24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Shape 1034"/>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035" name="Shape 103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Shape 1043"/>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044" name="Shape 104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Shape 1052"/>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lnSpc>
                <a:spcPct val="115000"/>
              </a:lnSpc>
              <a:spcBef>
                <a:spcPts val="0"/>
              </a:spcBef>
              <a:spcAft>
                <a:spcPts val="1600"/>
              </a:spcAft>
              <a:buNone/>
            </a:pPr>
            <a:r>
              <a:rPr lang="en-GB" sz="1100">
                <a:solidFill>
                  <a:srgbClr val="0097A7"/>
                </a:solidFill>
              </a:rPr>
              <a:t>“Digital literacy looks beyond functional IT skills to describe a richer set of digital behaviours, practices and identities. What it means to be digitally literate changes over time and across contexts, so digital literacies are essentially a set of academic and professional situated practices supported by diverse and changing technologies. This definition quoted above can be used as a starting point to explore what key digital literacies are in a particular context eg university, college, service, department, subject area or professional environment.” </a:t>
            </a:r>
          </a:p>
          <a:p>
            <a:pPr lvl="0" rtl="0">
              <a:spcBef>
                <a:spcPts val="0"/>
              </a:spcBef>
              <a:buClr>
                <a:schemeClr val="dk1"/>
              </a:buClr>
              <a:buSzPct val="100000"/>
              <a:buFont typeface="Arial"/>
              <a:buNone/>
            </a:pPr>
            <a:r>
              <a:rPr lang="en-GB" sz="1100" u="sng">
                <a:solidFill>
                  <a:srgbClr val="0097A7"/>
                </a:solidFill>
                <a:hlinkClick r:id="rId3"/>
              </a:rPr>
              <a:t>https://www.jisc.ac.uk/guides/developing-digital-literacies</a:t>
            </a:r>
            <a:r>
              <a:rPr lang="en-GB" sz="1100">
                <a:solidFill>
                  <a:schemeClr val="dk1"/>
                </a:solidFill>
              </a:rPr>
              <a:t>  </a:t>
            </a:r>
          </a:p>
          <a:p>
            <a:pPr lvl="0" rtl="0">
              <a:spcBef>
                <a:spcPts val="0"/>
              </a:spcBef>
              <a:buNone/>
            </a:pPr>
            <a:endParaRPr sz="1100">
              <a:solidFill>
                <a:srgbClr val="0097A7"/>
              </a:solidFill>
            </a:endParaRPr>
          </a:p>
        </p:txBody>
      </p:sp>
      <p:sp>
        <p:nvSpPr>
          <p:cNvPr id="1053" name="Shape 105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Shape 1061"/>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r>
              <a:rPr lang="en-GB" sz="1100" u="sng">
                <a:solidFill>
                  <a:srgbClr val="0097A7"/>
                </a:solidFill>
                <a:hlinkClick r:id="rId3"/>
              </a:rPr>
              <a:t>http://repository.jisc.ac.uk/6259/1/Deepening_Digital_Knowledge.pdf</a:t>
            </a:r>
            <a:r>
              <a:rPr lang="en-GB" sz="1100">
                <a:solidFill>
                  <a:srgbClr val="0097A7"/>
                </a:solidFill>
              </a:rPr>
              <a:t> </a:t>
            </a:r>
          </a:p>
        </p:txBody>
      </p:sp>
      <p:sp>
        <p:nvSpPr>
          <p:cNvPr id="1062" name="Shape 106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Shape 1070"/>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071" name="Shape 107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Shape 1077"/>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a:spcBef>
                <a:spcPts val="0"/>
              </a:spcBef>
              <a:buClr>
                <a:schemeClr val="dk1"/>
              </a:buClr>
              <a:buSzPct val="100000"/>
              <a:buFont typeface="Arial"/>
              <a:buNone/>
            </a:pPr>
            <a:r>
              <a:rPr lang="en-GB" sz="1100" u="sng">
                <a:solidFill>
                  <a:srgbClr val="0097A7"/>
                </a:solidFill>
                <a:hlinkClick r:id="rId3"/>
              </a:rPr>
              <a:t>https://www.jisc.ac.uk/rd/projects/building-digital-capability</a:t>
            </a:r>
            <a:r>
              <a:rPr lang="en-GB" sz="1100">
                <a:solidFill>
                  <a:schemeClr val="dk1"/>
                </a:solidFill>
              </a:rPr>
              <a:t> </a:t>
            </a:r>
          </a:p>
          <a:p>
            <a:pPr lvl="0" rtl="0">
              <a:spcBef>
                <a:spcPts val="0"/>
              </a:spcBef>
              <a:buClr>
                <a:schemeClr val="dk1"/>
              </a:buClr>
              <a:buSzPct val="100000"/>
              <a:buFont typeface="Arial"/>
              <a:buNone/>
            </a:pPr>
            <a:r>
              <a:rPr lang="en-GB" sz="1100" u="sng">
                <a:solidFill>
                  <a:srgbClr val="0097A7"/>
                </a:solidFill>
                <a:hlinkClick r:id="rId4"/>
              </a:rPr>
              <a:t>https://www.jisc.ac.uk/guides/developing-digital-literacies</a:t>
            </a:r>
            <a:r>
              <a:rPr lang="en-GB" sz="1100">
                <a:solidFill>
                  <a:schemeClr val="dk1"/>
                </a:solidFill>
              </a:rPr>
              <a:t> </a:t>
            </a:r>
          </a:p>
        </p:txBody>
      </p:sp>
      <p:sp>
        <p:nvSpPr>
          <p:cNvPr id="1078" name="Shape 107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Shape 1087"/>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r>
              <a:rPr lang="en-GB" sz="1100" u="sng">
                <a:solidFill>
                  <a:srgbClr val="0097A7"/>
                </a:solidFill>
                <a:hlinkClick r:id="rId3"/>
              </a:rPr>
              <a:t>https://www.jisc.ac.uk/rd/projects/building-digital-capability</a:t>
            </a:r>
            <a:r>
              <a:rPr lang="en-GB" sz="1100">
                <a:solidFill>
                  <a:schemeClr val="dk1"/>
                </a:solidFill>
              </a:rPr>
              <a:t> </a:t>
            </a:r>
          </a:p>
          <a:p>
            <a:pPr lvl="0" rtl="0">
              <a:spcBef>
                <a:spcPts val="0"/>
              </a:spcBef>
              <a:buNone/>
            </a:pPr>
            <a:r>
              <a:rPr lang="en-GB" sz="1100" u="sng">
                <a:solidFill>
                  <a:srgbClr val="0097A7"/>
                </a:solidFill>
                <a:hlinkClick r:id="rId4"/>
              </a:rPr>
              <a:t>https://www.jisc.ac.uk/guides/developing-digital-literacies</a:t>
            </a:r>
            <a:r>
              <a:rPr lang="en-GB" sz="1100">
                <a:solidFill>
                  <a:schemeClr val="dk1"/>
                </a:solidFill>
              </a:rPr>
              <a:t> </a:t>
            </a:r>
          </a:p>
        </p:txBody>
      </p:sp>
      <p:sp>
        <p:nvSpPr>
          <p:cNvPr id="1088" name="Shape 108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
        <p:cNvGrpSpPr/>
        <p:nvPr/>
      </p:nvGrpSpPr>
      <p:grpSpPr>
        <a:xfrm>
          <a:off x="0" y="0"/>
          <a:ext cx="0" cy="0"/>
          <a:chOff x="0" y="0"/>
          <a:chExt cx="0" cy="0"/>
        </a:xfrm>
      </p:grpSpPr>
      <p:sp>
        <p:nvSpPr>
          <p:cNvPr id="1098" name="Shape 1098"/>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a:spcBef>
                <a:spcPts val="0"/>
              </a:spcBef>
              <a:buClr>
                <a:schemeClr val="dk1"/>
              </a:buClr>
              <a:buFont typeface="Arial"/>
              <a:buNone/>
            </a:pPr>
            <a:endParaRPr sz="1500">
              <a:solidFill>
                <a:schemeClr val="dk1"/>
              </a:solidFill>
            </a:endParaRPr>
          </a:p>
          <a:p>
            <a:pPr lvl="0" rtl="0">
              <a:spcBef>
                <a:spcPts val="0"/>
              </a:spcBef>
              <a:buNone/>
            </a:pPr>
            <a:endParaRPr/>
          </a:p>
        </p:txBody>
      </p:sp>
      <p:sp>
        <p:nvSpPr>
          <p:cNvPr id="1099" name="Shape 109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7"/>
        <p:cNvGrpSpPr/>
        <p:nvPr/>
      </p:nvGrpSpPr>
      <p:grpSpPr>
        <a:xfrm>
          <a:off x="0" y="0"/>
          <a:ext cx="0" cy="0"/>
          <a:chOff x="0" y="0"/>
          <a:chExt cx="0" cy="0"/>
        </a:xfrm>
      </p:grpSpPr>
      <p:sp>
        <p:nvSpPr>
          <p:cNvPr id="1108" name="Shape 1108"/>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lnSpc>
                <a:spcPct val="115000"/>
              </a:lnSpc>
              <a:spcBef>
                <a:spcPts val="0"/>
              </a:spcBef>
              <a:spcAft>
                <a:spcPts val="1600"/>
              </a:spcAft>
              <a:buNone/>
            </a:pPr>
            <a:r>
              <a:rPr lang="en-GB" sz="1600">
                <a:solidFill>
                  <a:schemeClr val="dk1"/>
                </a:solidFill>
                <a:latin typeface="Calibri"/>
                <a:ea typeface="Calibri"/>
                <a:cs typeface="Calibri"/>
                <a:sym typeface="Calibri"/>
              </a:rPr>
              <a:t>“General digital capability or facility (ease with familiar devices, services and applications): is commonplace, is usually acquired informally, and can be transferred between professional and personal/social contexts of use encompasses a range of basic operations e.g. navigation of interfaces, search, productivity, time and task management, consumption of digital media, basic participation in web-based services and communities…”</a:t>
            </a:r>
          </a:p>
          <a:p>
            <a:pPr lvl="0" rtl="0">
              <a:lnSpc>
                <a:spcPct val="115000"/>
              </a:lnSpc>
              <a:spcBef>
                <a:spcPts val="0"/>
              </a:spcBef>
              <a:spcAft>
                <a:spcPts val="1600"/>
              </a:spcAft>
              <a:buNone/>
            </a:pPr>
            <a:r>
              <a:rPr lang="en-GB" sz="1600">
                <a:solidFill>
                  <a:schemeClr val="dk1"/>
                </a:solidFill>
                <a:latin typeface="Calibri"/>
                <a:ea typeface="Calibri"/>
                <a:cs typeface="Calibri"/>
                <a:sym typeface="Calibri"/>
              </a:rPr>
              <a:t>“Digital specialism on the other hand is situated in the subject area, profession or practice and difficult to transfer, is complex and layered, is acquired in situ and over time…” (p9)</a:t>
            </a:r>
          </a:p>
          <a:p>
            <a:pPr lvl="0" indent="457200" rtl="0">
              <a:lnSpc>
                <a:spcPct val="115000"/>
              </a:lnSpc>
              <a:spcBef>
                <a:spcPts val="0"/>
              </a:spcBef>
              <a:spcAft>
                <a:spcPts val="1600"/>
              </a:spcAft>
              <a:buNone/>
            </a:pPr>
            <a:endParaRPr sz="1600">
              <a:solidFill>
                <a:srgbClr val="0C0C0C"/>
              </a:solidFill>
              <a:latin typeface="Calibri"/>
              <a:ea typeface="Calibri"/>
              <a:cs typeface="Calibri"/>
              <a:sym typeface="Calibri"/>
            </a:endParaRPr>
          </a:p>
          <a:p>
            <a:pPr lvl="0" rtl="0">
              <a:spcBef>
                <a:spcPts val="0"/>
              </a:spcBef>
              <a:buNone/>
            </a:pPr>
            <a:endParaRPr sz="1500">
              <a:solidFill>
                <a:schemeClr val="dk1"/>
              </a:solidFill>
            </a:endParaRPr>
          </a:p>
          <a:p>
            <a:pPr lvl="0" rtl="0">
              <a:spcBef>
                <a:spcPts val="0"/>
              </a:spcBef>
              <a:buNone/>
            </a:pPr>
            <a:endParaRPr/>
          </a:p>
        </p:txBody>
      </p:sp>
      <p:sp>
        <p:nvSpPr>
          <p:cNvPr id="1109" name="Shape 110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4"/>
        <p:cNvGrpSpPr/>
        <p:nvPr/>
      </p:nvGrpSpPr>
      <p:grpSpPr>
        <a:xfrm>
          <a:off x="0" y="0"/>
          <a:ext cx="0" cy="0"/>
          <a:chOff x="0" y="0"/>
          <a:chExt cx="0" cy="0"/>
        </a:xfrm>
      </p:grpSpPr>
      <p:sp>
        <p:nvSpPr>
          <p:cNvPr id="1235" name="Shape 1235"/>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sz="1500">
              <a:solidFill>
                <a:schemeClr val="dk1"/>
              </a:solidFill>
            </a:endParaRPr>
          </a:p>
          <a:p>
            <a:pPr lvl="0" rtl="0">
              <a:spcBef>
                <a:spcPts val="0"/>
              </a:spcBef>
              <a:buNone/>
            </a:pPr>
            <a:endParaRPr/>
          </a:p>
        </p:txBody>
      </p:sp>
      <p:sp>
        <p:nvSpPr>
          <p:cNvPr id="1236" name="Shape 123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Shape 25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6" name="Shape 25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lnSpc>
                <a:spcPct val="120000"/>
              </a:lnSpc>
              <a:spcBef>
                <a:spcPts val="0"/>
              </a:spcBef>
              <a:buClr>
                <a:schemeClr val="dk1"/>
              </a:buClr>
              <a:buSzPct val="100000"/>
              <a:buFont typeface="Arial"/>
              <a:buNone/>
            </a:pPr>
            <a:r>
              <a:rPr lang="en-GB">
                <a:solidFill>
                  <a:schemeClr val="dk1"/>
                </a:solidFill>
              </a:rPr>
              <a:t>Link accessed 26/9/2016</a:t>
            </a:r>
          </a:p>
          <a:p>
            <a:pPr lvl="0" rtl="0">
              <a:lnSpc>
                <a:spcPct val="120000"/>
              </a:lnSpc>
              <a:spcBef>
                <a:spcPts val="0"/>
              </a:spcBef>
              <a:buClr>
                <a:schemeClr val="dk1"/>
              </a:buClr>
              <a:buSzPct val="100000"/>
              <a:buFont typeface="Arial"/>
              <a:buNone/>
            </a:pPr>
            <a:r>
              <a:rPr lang="en-GB" u="sng">
                <a:solidFill>
                  <a:srgbClr val="2200CC"/>
                </a:solidFill>
                <a:hlinkClick r:id="rId3"/>
              </a:rPr>
              <a:t>http://www.nbnco.com.au/sell-nbn-services/products-services-pricing/Product-identifier/wholesale-speeds.html </a:t>
            </a:r>
          </a:p>
          <a:p>
            <a:pPr lvl="0" rtl="0">
              <a:lnSpc>
                <a:spcPct val="120000"/>
              </a:lnSpc>
              <a:spcBef>
                <a:spcPts val="0"/>
              </a:spcBef>
              <a:buClr>
                <a:schemeClr val="dk1"/>
              </a:buClr>
              <a:buSzPct val="100000"/>
              <a:buFont typeface="Arial"/>
              <a:buNone/>
            </a:pPr>
            <a:r>
              <a:rPr lang="en-GB" u="sng">
                <a:solidFill>
                  <a:srgbClr val="0097A7"/>
                </a:solidFill>
                <a:hlinkClick r:id="rId4"/>
              </a:rPr>
              <a:t>http://www.news.com.au/technology/online/nbn/new-zealands-internet-is-about-to-leave-us-in-the-dust/news-story/075ef0b1c18d69c9b319fdd6feb8995b</a:t>
            </a:r>
            <a:r>
              <a:rPr lang="en-GB">
                <a:solidFill>
                  <a:schemeClr val="dk1"/>
                </a:solidFill>
              </a:rPr>
              <a:t> </a:t>
            </a:r>
          </a:p>
          <a:p>
            <a:pPr lvl="0" rtl="0">
              <a:spcBef>
                <a:spcPts val="0"/>
              </a:spcBef>
              <a:buClr>
                <a:schemeClr val="dk1"/>
              </a:buClr>
              <a:buSzPct val="100000"/>
              <a:buFont typeface="Arial"/>
              <a:buNone/>
            </a:pPr>
            <a:endParaRPr>
              <a:solidFill>
                <a:schemeClr val="dk1"/>
              </a:solidFill>
            </a:endParaRPr>
          </a:p>
          <a:p>
            <a:pPr lvl="0" rtl="0">
              <a:spcBef>
                <a:spcPts val="0"/>
              </a:spcBef>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p:cNvGrpSpPr/>
        <p:nvPr/>
      </p:nvGrpSpPr>
      <p:grpSpPr>
        <a:xfrm>
          <a:off x="0" y="0"/>
          <a:ext cx="0" cy="0"/>
          <a:chOff x="0" y="0"/>
          <a:chExt cx="0" cy="0"/>
        </a:xfrm>
      </p:grpSpPr>
      <p:sp>
        <p:nvSpPr>
          <p:cNvPr id="1244" name="Shape 1244"/>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245" name="Shape 124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3"/>
        <p:cNvGrpSpPr/>
        <p:nvPr/>
      </p:nvGrpSpPr>
      <p:grpSpPr>
        <a:xfrm>
          <a:off x="0" y="0"/>
          <a:ext cx="0" cy="0"/>
          <a:chOff x="0" y="0"/>
          <a:chExt cx="0" cy="0"/>
        </a:xfrm>
      </p:grpSpPr>
      <p:sp>
        <p:nvSpPr>
          <p:cNvPr id="1254" name="Shape 1254"/>
          <p:cNvSpPr txBox="1">
            <a:spLocks noGrp="1"/>
          </p:cNvSpPr>
          <p:nvPr>
            <p:ph type="body" idx="1"/>
          </p:nvPr>
        </p:nvSpPr>
        <p:spPr>
          <a:xfrm>
            <a:off x="685800" y="4400550"/>
            <a:ext cx="5486399" cy="360045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1255" name="Shape 1255"/>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2"/>
        <p:cNvGrpSpPr/>
        <p:nvPr/>
      </p:nvGrpSpPr>
      <p:grpSpPr>
        <a:xfrm>
          <a:off x="0" y="0"/>
          <a:ext cx="0" cy="0"/>
          <a:chOff x="0" y="0"/>
          <a:chExt cx="0" cy="0"/>
        </a:xfrm>
      </p:grpSpPr>
      <p:sp>
        <p:nvSpPr>
          <p:cNvPr id="1263" name="Shape 1263"/>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lnSpc>
                <a:spcPct val="115000"/>
              </a:lnSpc>
              <a:spcBef>
                <a:spcPts val="0"/>
              </a:spcBef>
              <a:spcAft>
                <a:spcPts val="1600"/>
              </a:spcAft>
              <a:buClr>
                <a:schemeClr val="dk1"/>
              </a:buClr>
              <a:buSzPct val="68750"/>
              <a:buFont typeface="Arial"/>
              <a:buNone/>
            </a:pPr>
            <a:r>
              <a:rPr lang="en-GB" sz="1600">
                <a:solidFill>
                  <a:srgbClr val="0C0C0C"/>
                </a:solidFill>
                <a:latin typeface="Calibri"/>
                <a:ea typeface="Calibri"/>
                <a:cs typeface="Calibri"/>
                <a:sym typeface="Calibri"/>
              </a:rPr>
              <a:t>These three components: 	</a:t>
            </a:r>
            <a:r>
              <a:rPr lang="en-GB" sz="1600" b="1">
                <a:solidFill>
                  <a:srgbClr val="0C0C0C"/>
                </a:solidFill>
                <a:latin typeface="Calibri"/>
                <a:ea typeface="Calibri"/>
                <a:cs typeface="Calibri"/>
                <a:sym typeface="Calibri"/>
              </a:rPr>
              <a:t>Infrastructure</a:t>
            </a:r>
            <a:r>
              <a:rPr lang="en-GB" sz="1600">
                <a:solidFill>
                  <a:srgbClr val="0C0C0C"/>
                </a:solidFill>
                <a:latin typeface="Calibri"/>
                <a:ea typeface="Calibri"/>
                <a:cs typeface="Calibri"/>
                <a:sym typeface="Calibri"/>
              </a:rPr>
              <a:t>, </a:t>
            </a:r>
            <a:r>
              <a:rPr lang="en-GB" sz="1600" b="1">
                <a:solidFill>
                  <a:srgbClr val="0C0C0C"/>
                </a:solidFill>
                <a:latin typeface="Calibri"/>
                <a:ea typeface="Calibri"/>
                <a:cs typeface="Calibri"/>
                <a:sym typeface="Calibri"/>
              </a:rPr>
              <a:t>Research</a:t>
            </a:r>
            <a:r>
              <a:rPr lang="en-GB" sz="1600">
                <a:solidFill>
                  <a:srgbClr val="0C0C0C"/>
                </a:solidFill>
                <a:latin typeface="Calibri"/>
                <a:ea typeface="Calibri"/>
                <a:cs typeface="Calibri"/>
                <a:sym typeface="Calibri"/>
              </a:rPr>
              <a:t>, </a:t>
            </a:r>
            <a:r>
              <a:rPr lang="en-GB" sz="1600" b="1">
                <a:solidFill>
                  <a:srgbClr val="0C0C0C"/>
                </a:solidFill>
                <a:latin typeface="Calibri"/>
                <a:ea typeface="Calibri"/>
                <a:cs typeface="Calibri"/>
                <a:sym typeface="Calibri"/>
              </a:rPr>
              <a:t>Innovation</a:t>
            </a:r>
          </a:p>
          <a:p>
            <a:pPr marL="457200" lvl="0" indent="-69850" rtl="0">
              <a:lnSpc>
                <a:spcPct val="115000"/>
              </a:lnSpc>
              <a:spcBef>
                <a:spcPts val="1000"/>
              </a:spcBef>
              <a:spcAft>
                <a:spcPts val="1600"/>
              </a:spcAft>
              <a:buClr>
                <a:schemeClr val="dk1"/>
              </a:buClr>
              <a:buSzPct val="68750"/>
              <a:buFont typeface="Arial"/>
              <a:buNone/>
            </a:pPr>
            <a:r>
              <a:rPr lang="en-GB" sz="1600">
                <a:solidFill>
                  <a:srgbClr val="0C0C0C"/>
                </a:solidFill>
                <a:latin typeface="Calibri"/>
                <a:ea typeface="Calibri"/>
                <a:cs typeface="Calibri"/>
                <a:sym typeface="Calibri"/>
              </a:rPr>
              <a:t>Need to be </a:t>
            </a:r>
            <a:r>
              <a:rPr lang="en-GB" sz="1600" i="1">
                <a:solidFill>
                  <a:schemeClr val="accent1"/>
                </a:solidFill>
                <a:latin typeface="Calibri"/>
                <a:ea typeface="Calibri"/>
                <a:cs typeface="Calibri"/>
                <a:sym typeface="Calibri"/>
              </a:rPr>
              <a:t>linked together in new community support practices and skills development programmes</a:t>
            </a:r>
            <a:r>
              <a:rPr lang="en-GB" sz="1600">
                <a:solidFill>
                  <a:srgbClr val="0C0C0C"/>
                </a:solidFill>
                <a:latin typeface="Calibri"/>
                <a:ea typeface="Calibri"/>
                <a:cs typeface="Calibri"/>
                <a:sym typeface="Calibri"/>
              </a:rPr>
              <a:t> in GLAMs.  </a:t>
            </a:r>
          </a:p>
          <a:p>
            <a:pPr lvl="0" rtl="0">
              <a:spcBef>
                <a:spcPts val="0"/>
              </a:spcBef>
              <a:buNone/>
            </a:pPr>
            <a:endParaRPr/>
          </a:p>
        </p:txBody>
      </p:sp>
      <p:sp>
        <p:nvSpPr>
          <p:cNvPr id="1264" name="Shape 126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1"/>
        <p:cNvGrpSpPr/>
        <p:nvPr/>
      </p:nvGrpSpPr>
      <p:grpSpPr>
        <a:xfrm>
          <a:off x="0" y="0"/>
          <a:ext cx="0" cy="0"/>
          <a:chOff x="0" y="0"/>
          <a:chExt cx="0" cy="0"/>
        </a:xfrm>
      </p:grpSpPr>
      <p:sp>
        <p:nvSpPr>
          <p:cNvPr id="1272" name="Shape 1272"/>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lnSpc>
                <a:spcPct val="115000"/>
              </a:lnSpc>
              <a:spcBef>
                <a:spcPts val="0"/>
              </a:spcBef>
              <a:spcAft>
                <a:spcPts val="1600"/>
              </a:spcAft>
              <a:buClr>
                <a:schemeClr val="dk1"/>
              </a:buClr>
              <a:buSzPct val="68750"/>
              <a:buFont typeface="Arial"/>
              <a:buNone/>
            </a:pPr>
            <a:r>
              <a:rPr lang="en-GB" sz="1600">
                <a:solidFill>
                  <a:srgbClr val="0C0C0C"/>
                </a:solidFill>
                <a:latin typeface="Calibri"/>
                <a:ea typeface="Calibri"/>
                <a:cs typeface="Calibri"/>
                <a:sym typeface="Calibri"/>
              </a:rPr>
              <a:t>These three components: 	</a:t>
            </a:r>
            <a:r>
              <a:rPr lang="en-GB" sz="1600" b="1">
                <a:solidFill>
                  <a:srgbClr val="0C0C0C"/>
                </a:solidFill>
                <a:latin typeface="Calibri"/>
                <a:ea typeface="Calibri"/>
                <a:cs typeface="Calibri"/>
                <a:sym typeface="Calibri"/>
              </a:rPr>
              <a:t>Infrastructure</a:t>
            </a:r>
            <a:r>
              <a:rPr lang="en-GB" sz="1600">
                <a:solidFill>
                  <a:srgbClr val="0C0C0C"/>
                </a:solidFill>
                <a:latin typeface="Calibri"/>
                <a:ea typeface="Calibri"/>
                <a:cs typeface="Calibri"/>
                <a:sym typeface="Calibri"/>
              </a:rPr>
              <a:t>, </a:t>
            </a:r>
            <a:r>
              <a:rPr lang="en-GB" sz="1600" b="1">
                <a:solidFill>
                  <a:srgbClr val="0C0C0C"/>
                </a:solidFill>
                <a:latin typeface="Calibri"/>
                <a:ea typeface="Calibri"/>
                <a:cs typeface="Calibri"/>
                <a:sym typeface="Calibri"/>
              </a:rPr>
              <a:t>Research</a:t>
            </a:r>
            <a:r>
              <a:rPr lang="en-GB" sz="1600">
                <a:solidFill>
                  <a:srgbClr val="0C0C0C"/>
                </a:solidFill>
                <a:latin typeface="Calibri"/>
                <a:ea typeface="Calibri"/>
                <a:cs typeface="Calibri"/>
                <a:sym typeface="Calibri"/>
              </a:rPr>
              <a:t>, </a:t>
            </a:r>
            <a:r>
              <a:rPr lang="en-GB" sz="1600" b="1">
                <a:solidFill>
                  <a:srgbClr val="0C0C0C"/>
                </a:solidFill>
                <a:latin typeface="Calibri"/>
                <a:ea typeface="Calibri"/>
                <a:cs typeface="Calibri"/>
                <a:sym typeface="Calibri"/>
              </a:rPr>
              <a:t>Innovation</a:t>
            </a:r>
          </a:p>
          <a:p>
            <a:pPr lvl="0" rtl="0">
              <a:lnSpc>
                <a:spcPct val="115000"/>
              </a:lnSpc>
              <a:spcBef>
                <a:spcPts val="0"/>
              </a:spcBef>
              <a:spcAft>
                <a:spcPts val="1600"/>
              </a:spcAft>
              <a:buClr>
                <a:schemeClr val="dk1"/>
              </a:buClr>
              <a:buSzPct val="68750"/>
              <a:buFont typeface="Arial"/>
              <a:buNone/>
            </a:pPr>
            <a:r>
              <a:rPr lang="en-GB" sz="1600">
                <a:solidFill>
                  <a:srgbClr val="0C0C0C"/>
                </a:solidFill>
                <a:latin typeface="Calibri"/>
                <a:ea typeface="Calibri"/>
                <a:cs typeface="Calibri"/>
                <a:sym typeface="Calibri"/>
              </a:rPr>
              <a:t>Need to be </a:t>
            </a:r>
            <a:r>
              <a:rPr lang="en-GB" sz="1600" i="1">
                <a:solidFill>
                  <a:schemeClr val="accent1"/>
                </a:solidFill>
                <a:latin typeface="Calibri"/>
                <a:ea typeface="Calibri"/>
                <a:cs typeface="Calibri"/>
                <a:sym typeface="Calibri"/>
              </a:rPr>
              <a:t>linked together in libraries (in particular as part of literacy programmes and research support services) to aid new forms scholarship</a:t>
            </a:r>
            <a:r>
              <a:rPr lang="en-GB" sz="1600">
                <a:solidFill>
                  <a:srgbClr val="0C0C0C"/>
                </a:solidFill>
                <a:latin typeface="Calibri"/>
                <a:ea typeface="Calibri"/>
                <a:cs typeface="Calibri"/>
                <a:sym typeface="Calibri"/>
              </a:rPr>
              <a:t> that are data and technology intensive.     </a:t>
            </a:r>
          </a:p>
          <a:p>
            <a:pPr lvl="0" rtl="0">
              <a:spcBef>
                <a:spcPts val="0"/>
              </a:spcBef>
              <a:buNone/>
            </a:pPr>
            <a:endParaRPr/>
          </a:p>
        </p:txBody>
      </p:sp>
      <p:sp>
        <p:nvSpPr>
          <p:cNvPr id="1273" name="Shape 127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0"/>
        <p:cNvGrpSpPr/>
        <p:nvPr/>
      </p:nvGrpSpPr>
      <p:grpSpPr>
        <a:xfrm>
          <a:off x="0" y="0"/>
          <a:ext cx="0" cy="0"/>
          <a:chOff x="0" y="0"/>
          <a:chExt cx="0" cy="0"/>
        </a:xfrm>
      </p:grpSpPr>
      <p:sp>
        <p:nvSpPr>
          <p:cNvPr id="1281" name="Shape 1281"/>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282" name="Shape 128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9"/>
        <p:cNvGrpSpPr/>
        <p:nvPr/>
      </p:nvGrpSpPr>
      <p:grpSpPr>
        <a:xfrm>
          <a:off x="0" y="0"/>
          <a:ext cx="0" cy="0"/>
          <a:chOff x="0" y="0"/>
          <a:chExt cx="0" cy="0"/>
        </a:xfrm>
      </p:grpSpPr>
      <p:sp>
        <p:nvSpPr>
          <p:cNvPr id="1290" name="Shape 1290"/>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291" name="Shape 129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1"/>
        <p:cNvGrpSpPr/>
        <p:nvPr/>
      </p:nvGrpSpPr>
      <p:grpSpPr>
        <a:xfrm>
          <a:off x="0" y="0"/>
          <a:ext cx="0" cy="0"/>
          <a:chOff x="0" y="0"/>
          <a:chExt cx="0" cy="0"/>
        </a:xfrm>
      </p:grpSpPr>
      <p:sp>
        <p:nvSpPr>
          <p:cNvPr id="1332" name="Shape 1332"/>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333" name="Shape 133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3"/>
        <p:cNvGrpSpPr/>
        <p:nvPr/>
      </p:nvGrpSpPr>
      <p:grpSpPr>
        <a:xfrm>
          <a:off x="0" y="0"/>
          <a:ext cx="0" cy="0"/>
          <a:chOff x="0" y="0"/>
          <a:chExt cx="0" cy="0"/>
        </a:xfrm>
      </p:grpSpPr>
      <p:sp>
        <p:nvSpPr>
          <p:cNvPr id="1374" name="Shape 1374"/>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375" name="Shape 137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Shape 1415"/>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a:spcBef>
                <a:spcPts val="0"/>
              </a:spcBef>
              <a:buNone/>
            </a:pPr>
            <a:r>
              <a:rPr lang="en-GB" u="sng">
                <a:solidFill>
                  <a:schemeClr val="hlink"/>
                </a:solidFill>
                <a:hlinkClick r:id="rId3"/>
              </a:rPr>
              <a:t>http://rscday.info/2017-program/next-generation-researcher-training-infrastructure-literacy-bof/</a:t>
            </a:r>
            <a:r>
              <a:rPr lang="en-GB"/>
              <a:t> </a:t>
            </a:r>
          </a:p>
          <a:p>
            <a:pPr lvl="0">
              <a:spcBef>
                <a:spcPts val="0"/>
              </a:spcBef>
              <a:buNone/>
            </a:pPr>
            <a:r>
              <a:rPr lang="en-GB" u="sng">
                <a:solidFill>
                  <a:schemeClr val="hlink"/>
                </a:solidFill>
                <a:hlinkClick r:id="rId4"/>
              </a:rPr>
              <a:t>https://news.aarnet.edu.au/data-movement-do-you-know-what-your-campus-network-is-actually-capable-of/</a:t>
            </a:r>
            <a:r>
              <a:rPr lang="en-GB"/>
              <a:t> </a:t>
            </a:r>
          </a:p>
          <a:p>
            <a:pPr lvl="0">
              <a:spcBef>
                <a:spcPts val="0"/>
              </a:spcBef>
              <a:buNone/>
            </a:pPr>
            <a:r>
              <a:rPr lang="en-GB" u="sng">
                <a:solidFill>
                  <a:schemeClr val="hlink"/>
                </a:solidFill>
                <a:hlinkClick r:id="rId5"/>
              </a:rPr>
              <a:t>https://news.aarnet.edu.au/aarnet-and-southern-cross-cable-network-boost-trans-pacific-research-network-to-100g/</a:t>
            </a:r>
            <a:r>
              <a:rPr lang="en-GB"/>
              <a:t> </a:t>
            </a:r>
          </a:p>
          <a:p>
            <a:pPr lvl="0" rtl="0">
              <a:spcBef>
                <a:spcPts val="0"/>
              </a:spcBef>
              <a:buNone/>
            </a:pPr>
            <a:r>
              <a:rPr lang="en-GB" u="sng">
                <a:solidFill>
                  <a:schemeClr val="hlink"/>
                </a:solidFill>
                <a:hlinkClick r:id="rId6"/>
              </a:rPr>
              <a:t>https://news.aarnet.edu.au/cloudstor-is-a-great-tool-for-researchers-heres-why/</a:t>
            </a:r>
            <a:r>
              <a:rPr lang="en-GB"/>
              <a:t> </a:t>
            </a:r>
          </a:p>
        </p:txBody>
      </p:sp>
      <p:sp>
        <p:nvSpPr>
          <p:cNvPr id="1416" name="Shape 141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3"/>
        <p:cNvGrpSpPr/>
        <p:nvPr/>
      </p:nvGrpSpPr>
      <p:grpSpPr>
        <a:xfrm>
          <a:off x="0" y="0"/>
          <a:ext cx="0" cy="0"/>
          <a:chOff x="0" y="0"/>
          <a:chExt cx="0" cy="0"/>
        </a:xfrm>
      </p:grpSpPr>
      <p:sp>
        <p:nvSpPr>
          <p:cNvPr id="1424" name="Shape 1424"/>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425" name="Shape 142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Shape 263"/>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264" name="Shape 26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8"/>
        <p:cNvGrpSpPr/>
        <p:nvPr/>
      </p:nvGrpSpPr>
      <p:grpSpPr>
        <a:xfrm>
          <a:off x="0" y="0"/>
          <a:ext cx="0" cy="0"/>
          <a:chOff x="0" y="0"/>
          <a:chExt cx="0" cy="0"/>
        </a:xfrm>
      </p:grpSpPr>
      <p:sp>
        <p:nvSpPr>
          <p:cNvPr id="1429" name="Shape 1429"/>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a:spcBef>
                <a:spcPts val="0"/>
              </a:spcBef>
              <a:buNone/>
            </a:pPr>
            <a:r>
              <a:rPr lang="en-GB" u="sng">
                <a:solidFill>
                  <a:schemeClr val="hlink"/>
                </a:solidFill>
                <a:hlinkClick r:id="rId3"/>
              </a:rPr>
              <a:t>https://www.aarnet.edu.au/network-and-services/advanced-network-services/science-dmz</a:t>
            </a:r>
            <a:r>
              <a:rPr lang="en-GB"/>
              <a:t> </a:t>
            </a:r>
          </a:p>
          <a:p>
            <a:pPr lvl="0" rtl="0">
              <a:spcBef>
                <a:spcPts val="0"/>
              </a:spcBef>
              <a:buNone/>
            </a:pPr>
            <a:r>
              <a:rPr lang="en-GB" u="sng">
                <a:solidFill>
                  <a:schemeClr val="hlink"/>
                </a:solidFill>
                <a:hlinkClick r:id="rId4"/>
              </a:rPr>
              <a:t>https://news.aarnet.edu.au/breaking-new-ground-for-glam-tech/</a:t>
            </a:r>
            <a:r>
              <a:rPr lang="en-GB"/>
              <a:t> </a:t>
            </a:r>
          </a:p>
        </p:txBody>
      </p:sp>
      <p:sp>
        <p:nvSpPr>
          <p:cNvPr id="1430" name="Shape 143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0"/>
        <p:cNvGrpSpPr/>
        <p:nvPr/>
      </p:nvGrpSpPr>
      <p:grpSpPr>
        <a:xfrm>
          <a:off x="0" y="0"/>
          <a:ext cx="0" cy="0"/>
          <a:chOff x="0" y="0"/>
          <a:chExt cx="0" cy="0"/>
        </a:xfrm>
      </p:grpSpPr>
      <p:sp>
        <p:nvSpPr>
          <p:cNvPr id="1441" name="Shape 1441"/>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442" name="Shape 144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9"/>
        <p:cNvGrpSpPr/>
        <p:nvPr/>
      </p:nvGrpSpPr>
      <p:grpSpPr>
        <a:xfrm>
          <a:off x="0" y="0"/>
          <a:ext cx="0" cy="0"/>
          <a:chOff x="0" y="0"/>
          <a:chExt cx="0" cy="0"/>
        </a:xfrm>
      </p:grpSpPr>
      <p:sp>
        <p:nvSpPr>
          <p:cNvPr id="1450" name="Shape 1450"/>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a:spcBef>
                <a:spcPts val="0"/>
              </a:spcBef>
              <a:buClr>
                <a:schemeClr val="dk1"/>
              </a:buClr>
              <a:buSzPct val="100000"/>
              <a:buFont typeface="Arial"/>
              <a:buNone/>
            </a:pPr>
            <a:r>
              <a:rPr lang="en-GB" sz="1100" u="sng">
                <a:solidFill>
                  <a:srgbClr val="0097A7"/>
                </a:solidFill>
                <a:hlinkClick r:id="rId3"/>
              </a:rPr>
              <a:t>https://en.wikipedia.org/wiki/Hop_(networking)</a:t>
            </a:r>
            <a:r>
              <a:rPr lang="en-GB" sz="1100">
                <a:solidFill>
                  <a:schemeClr val="dk1"/>
                </a:solidFill>
              </a:rPr>
              <a:t> </a:t>
            </a:r>
          </a:p>
          <a:p>
            <a:pPr lvl="0">
              <a:spcBef>
                <a:spcPts val="0"/>
              </a:spcBef>
              <a:buClr>
                <a:schemeClr val="dk1"/>
              </a:buClr>
              <a:buSzPct val="100000"/>
              <a:buFont typeface="Arial"/>
              <a:buNone/>
            </a:pPr>
            <a:r>
              <a:rPr lang="en-GB" sz="1100" u="sng">
                <a:solidFill>
                  <a:srgbClr val="0097A7"/>
                </a:solidFill>
                <a:hlinkClick r:id="rId4"/>
              </a:rPr>
              <a:t>https://en.wikipedia.org/wiki/Ping_(networking_utility)</a:t>
            </a:r>
          </a:p>
          <a:p>
            <a:pPr lvl="0">
              <a:spcBef>
                <a:spcPts val="0"/>
              </a:spcBef>
              <a:buClr>
                <a:schemeClr val="dk1"/>
              </a:buClr>
              <a:buSzPct val="100000"/>
              <a:buFont typeface="Arial"/>
              <a:buNone/>
            </a:pPr>
            <a:r>
              <a:rPr lang="en-GB" sz="1100" u="sng">
                <a:solidFill>
                  <a:srgbClr val="0097A7"/>
                </a:solidFill>
                <a:hlinkClick r:id="rId5"/>
              </a:rPr>
              <a:t>https://en.wikipedia.org/wiki/Internet_Protocol</a:t>
            </a:r>
            <a:r>
              <a:rPr lang="en-GB" sz="1100">
                <a:solidFill>
                  <a:schemeClr val="dk1"/>
                </a:solidFill>
              </a:rPr>
              <a:t> </a:t>
            </a:r>
          </a:p>
          <a:p>
            <a:pPr lvl="0">
              <a:spcBef>
                <a:spcPts val="0"/>
              </a:spcBef>
              <a:buClr>
                <a:schemeClr val="dk1"/>
              </a:buClr>
              <a:buSzPct val="100000"/>
              <a:buFont typeface="Arial"/>
              <a:buNone/>
            </a:pPr>
            <a:r>
              <a:rPr lang="en-GB" sz="1100" u="sng">
                <a:solidFill>
                  <a:srgbClr val="0097A7"/>
                </a:solidFill>
                <a:hlinkClick r:id="rId6"/>
              </a:rPr>
              <a:t>https://en.wikipedia.org/wiki/Transmission_Control_Protocol</a:t>
            </a:r>
            <a:r>
              <a:rPr lang="en-GB" sz="1100">
                <a:solidFill>
                  <a:schemeClr val="dk1"/>
                </a:solidFill>
              </a:rPr>
              <a:t> </a:t>
            </a:r>
          </a:p>
          <a:p>
            <a:pPr lvl="0">
              <a:spcBef>
                <a:spcPts val="0"/>
              </a:spcBef>
              <a:buClr>
                <a:schemeClr val="dk1"/>
              </a:buClr>
              <a:buSzPct val="100000"/>
              <a:buFont typeface="Arial"/>
              <a:buNone/>
            </a:pPr>
            <a:r>
              <a:rPr lang="en-GB" sz="1100" u="sng">
                <a:solidFill>
                  <a:srgbClr val="0097A7"/>
                </a:solidFill>
                <a:hlinkClick r:id="rId7"/>
              </a:rPr>
              <a:t>https://en.wikipedia.org/wiki/Packet_loss</a:t>
            </a:r>
            <a:r>
              <a:rPr lang="en-GB" sz="1100">
                <a:solidFill>
                  <a:schemeClr val="dk1"/>
                </a:solidFill>
              </a:rPr>
              <a:t> </a:t>
            </a:r>
          </a:p>
          <a:p>
            <a:pPr lvl="0">
              <a:spcBef>
                <a:spcPts val="0"/>
              </a:spcBef>
              <a:buClr>
                <a:schemeClr val="dk1"/>
              </a:buClr>
              <a:buSzPct val="100000"/>
              <a:buFont typeface="Arial"/>
              <a:buNone/>
            </a:pPr>
            <a:r>
              <a:rPr lang="en-GB" sz="1100" u="sng">
                <a:solidFill>
                  <a:srgbClr val="0097A7"/>
                </a:solidFill>
                <a:hlinkClick r:id="rId8"/>
              </a:rPr>
              <a:t>https://www.dotcom-tools.com/</a:t>
            </a:r>
            <a:r>
              <a:rPr lang="en-GB" sz="1100">
                <a:solidFill>
                  <a:schemeClr val="dk1"/>
                </a:solidFill>
              </a:rPr>
              <a:t> </a:t>
            </a:r>
          </a:p>
          <a:p>
            <a:pPr lvl="0">
              <a:spcBef>
                <a:spcPts val="0"/>
              </a:spcBef>
              <a:buClr>
                <a:schemeClr val="dk1"/>
              </a:buClr>
              <a:buSzPct val="100000"/>
              <a:buFont typeface="Arial"/>
              <a:buNone/>
            </a:pPr>
            <a:r>
              <a:rPr lang="en-GB" sz="1100" u="sng">
                <a:solidFill>
                  <a:srgbClr val="0097A7"/>
                </a:solidFill>
                <a:hlinkClick r:id="rId9"/>
              </a:rPr>
              <a:t>https://www.paessler.com/monitoring_availability</a:t>
            </a:r>
            <a:r>
              <a:rPr lang="en-GB" sz="1100">
                <a:solidFill>
                  <a:schemeClr val="dk1"/>
                </a:solidFill>
              </a:rPr>
              <a:t>  </a:t>
            </a:r>
          </a:p>
          <a:p>
            <a:pPr lvl="0">
              <a:spcBef>
                <a:spcPts val="0"/>
              </a:spcBef>
              <a:buClr>
                <a:schemeClr val="dk1"/>
              </a:buClr>
              <a:buSzPct val="100000"/>
              <a:buFont typeface="Arial"/>
              <a:buNone/>
            </a:pPr>
            <a:r>
              <a:rPr lang="en-GB" sz="1100" u="sng">
                <a:solidFill>
                  <a:srgbClr val="0097A7"/>
                </a:solidFill>
                <a:hlinkClick r:id="rId10"/>
              </a:rPr>
              <a:t>https://www.lifewire.com/availability-concepts-for-networks-systems-817820</a:t>
            </a:r>
            <a:r>
              <a:rPr lang="en-GB" sz="1100">
                <a:solidFill>
                  <a:schemeClr val="dk1"/>
                </a:solidFill>
              </a:rPr>
              <a:t> </a:t>
            </a:r>
          </a:p>
          <a:p>
            <a:pPr lvl="0">
              <a:spcBef>
                <a:spcPts val="0"/>
              </a:spcBef>
              <a:buClr>
                <a:schemeClr val="dk1"/>
              </a:buClr>
              <a:buSzPct val="100000"/>
              <a:buFont typeface="Arial"/>
              <a:buNone/>
            </a:pPr>
            <a:r>
              <a:rPr lang="en-GB" sz="1100" u="sng">
                <a:solidFill>
                  <a:srgbClr val="0097A7"/>
                </a:solidFill>
                <a:hlinkClick r:id="rId11"/>
              </a:rPr>
              <a:t>http://networksandservers.blogspot.com.au/2011/02/high-availability-terminology-ii.html</a:t>
            </a:r>
            <a:r>
              <a:rPr lang="en-GB" sz="1100">
                <a:solidFill>
                  <a:schemeClr val="dk1"/>
                </a:solidFill>
              </a:rPr>
              <a:t> </a:t>
            </a:r>
          </a:p>
          <a:p>
            <a:pPr lvl="0">
              <a:spcBef>
                <a:spcPts val="0"/>
              </a:spcBef>
              <a:buClr>
                <a:schemeClr val="dk1"/>
              </a:buClr>
              <a:buSzPct val="100000"/>
              <a:buFont typeface="Arial"/>
              <a:buNone/>
            </a:pPr>
            <a:r>
              <a:rPr lang="en-GB" sz="1100" u="sng">
                <a:solidFill>
                  <a:srgbClr val="0097A7"/>
                </a:solidFill>
                <a:hlinkClick r:id="rId12"/>
              </a:rPr>
              <a:t>https://en.wikipedia.org/wiki/Data_compression</a:t>
            </a:r>
            <a:r>
              <a:rPr lang="en-GB" sz="1100">
                <a:solidFill>
                  <a:schemeClr val="dk1"/>
                </a:solidFill>
              </a:rPr>
              <a:t> </a:t>
            </a:r>
          </a:p>
          <a:p>
            <a:pPr lvl="0">
              <a:spcBef>
                <a:spcPts val="0"/>
              </a:spcBef>
              <a:buClr>
                <a:schemeClr val="dk1"/>
              </a:buClr>
              <a:buSzPct val="100000"/>
              <a:buFont typeface="Arial"/>
              <a:buNone/>
            </a:pPr>
            <a:r>
              <a:rPr lang="en-GB" sz="1100">
                <a:solidFill>
                  <a:schemeClr val="dk1"/>
                </a:solidFill>
              </a:rPr>
              <a:t> </a:t>
            </a:r>
          </a:p>
          <a:p>
            <a:pPr lvl="0" rtl="0">
              <a:spcBef>
                <a:spcPts val="0"/>
              </a:spcBef>
              <a:buNone/>
            </a:pPr>
            <a:endParaRPr/>
          </a:p>
        </p:txBody>
      </p:sp>
      <p:sp>
        <p:nvSpPr>
          <p:cNvPr id="1451" name="Shape 145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8"/>
        <p:cNvGrpSpPr/>
        <p:nvPr/>
      </p:nvGrpSpPr>
      <p:grpSpPr>
        <a:xfrm>
          <a:off x="0" y="0"/>
          <a:ext cx="0" cy="0"/>
          <a:chOff x="0" y="0"/>
          <a:chExt cx="0" cy="0"/>
        </a:xfrm>
      </p:grpSpPr>
      <p:sp>
        <p:nvSpPr>
          <p:cNvPr id="1459" name="Shape 145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60" name="Shape 146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Clr>
                <a:schemeClr val="dk1"/>
              </a:buClr>
              <a:buSzPct val="100000"/>
              <a:buFont typeface="Arial"/>
              <a:buNone/>
            </a:pPr>
            <a:r>
              <a:rPr lang="en-GB">
                <a:solidFill>
                  <a:schemeClr val="dk1"/>
                </a:solidFill>
              </a:rPr>
              <a:t>Think of wifi like rope where you unwind it and hand out each strand (as users log in).  The more uses, the less and less rope there is to hand out.</a:t>
            </a:r>
          </a:p>
          <a:p>
            <a:pPr lvl="0" rtl="0">
              <a:lnSpc>
                <a:spcPct val="120000"/>
              </a:lnSpc>
              <a:spcBef>
                <a:spcPts val="0"/>
              </a:spcBef>
              <a:buClr>
                <a:schemeClr val="dk1"/>
              </a:buClr>
              <a:buSzPct val="100000"/>
              <a:buFont typeface="Arial"/>
              <a:buNone/>
            </a:pPr>
            <a:r>
              <a:rPr lang="en-GB">
                <a:solidFill>
                  <a:schemeClr val="dk1"/>
                </a:solidFill>
              </a:rPr>
              <a:t>Many laptops link to an access point on the network (the wifi) and that access point divides up the traffic to various radios.  </a:t>
            </a:r>
          </a:p>
          <a:p>
            <a:pPr lvl="0" rtl="0">
              <a:lnSpc>
                <a:spcPct val="120000"/>
              </a:lnSpc>
              <a:spcBef>
                <a:spcPts val="0"/>
              </a:spcBef>
              <a:buClr>
                <a:schemeClr val="dk1"/>
              </a:buClr>
              <a:buSzPct val="100000"/>
              <a:buFont typeface="Arial"/>
              <a:buNone/>
            </a:pPr>
            <a:r>
              <a:rPr lang="en-GB" u="sng">
                <a:solidFill>
                  <a:srgbClr val="0097A7"/>
                </a:solidFill>
                <a:hlinkClick r:id="rId3"/>
              </a:rPr>
              <a:t>http://www.certiology.com/computing/computer-networking/network-topology.html</a:t>
            </a:r>
            <a:r>
              <a:rPr lang="en-GB">
                <a:solidFill>
                  <a:schemeClr val="dk1"/>
                </a:solidFill>
              </a:rPr>
              <a:t> </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5"/>
        <p:cNvGrpSpPr/>
        <p:nvPr/>
      </p:nvGrpSpPr>
      <p:grpSpPr>
        <a:xfrm>
          <a:off x="0" y="0"/>
          <a:ext cx="0" cy="0"/>
          <a:chOff x="0" y="0"/>
          <a:chExt cx="0" cy="0"/>
        </a:xfrm>
      </p:grpSpPr>
      <p:sp>
        <p:nvSpPr>
          <p:cNvPr id="1466" name="Shape 1466"/>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467" name="Shape 146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4"/>
        <p:cNvGrpSpPr/>
        <p:nvPr/>
      </p:nvGrpSpPr>
      <p:grpSpPr>
        <a:xfrm>
          <a:off x="0" y="0"/>
          <a:ext cx="0" cy="0"/>
          <a:chOff x="0" y="0"/>
          <a:chExt cx="0" cy="0"/>
        </a:xfrm>
      </p:grpSpPr>
      <p:sp>
        <p:nvSpPr>
          <p:cNvPr id="1475" name="Shape 14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76" name="Shape 147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lnSpc>
                <a:spcPct val="120000"/>
              </a:lnSpc>
              <a:spcBef>
                <a:spcPts val="0"/>
              </a:spcBef>
              <a:buClr>
                <a:schemeClr val="dk1"/>
              </a:buClr>
              <a:buSzPct val="100000"/>
              <a:buFont typeface="Arial"/>
              <a:buNone/>
            </a:pPr>
            <a:r>
              <a:rPr lang="en-US" dirty="0" smtClean="0"/>
              <a:t>https://</a:t>
            </a:r>
            <a:r>
              <a:rPr lang="en-US" dirty="0" err="1" smtClean="0"/>
              <a:t>www.aarnet.edu.au</a:t>
            </a:r>
            <a:r>
              <a:rPr lang="en-US" dirty="0" smtClean="0"/>
              <a:t>/network-and-services/cloud-services-applications/</a:t>
            </a:r>
            <a:r>
              <a:rPr lang="en-US" dirty="0" err="1" smtClean="0"/>
              <a:t>cloudstor</a:t>
            </a:r>
            <a:r>
              <a:rPr lang="en-US" baseline="0" dirty="0" smtClean="0"/>
              <a:t> </a:t>
            </a:r>
          </a:p>
          <a:p>
            <a:pPr lvl="0" rtl="0">
              <a:lnSpc>
                <a:spcPct val="120000"/>
              </a:lnSpc>
              <a:spcBef>
                <a:spcPts val="0"/>
              </a:spcBef>
              <a:buClr>
                <a:schemeClr val="dk1"/>
              </a:buClr>
              <a:buSzPct val="100000"/>
              <a:buFont typeface="Arial"/>
              <a:buNone/>
            </a:pPr>
            <a:r>
              <a:rPr lang="en-US" dirty="0" smtClean="0"/>
              <a:t>https://</a:t>
            </a:r>
            <a:r>
              <a:rPr lang="en-US" dirty="0" err="1" smtClean="0"/>
              <a:t>support.aarnet.edu.au</a:t>
            </a:r>
            <a:r>
              <a:rPr lang="en-US" dirty="0" smtClean="0"/>
              <a:t>/</a:t>
            </a:r>
            <a:r>
              <a:rPr lang="en-US" dirty="0" err="1" smtClean="0"/>
              <a:t>hc</a:t>
            </a:r>
            <a:r>
              <a:rPr lang="en-US" dirty="0" smtClean="0"/>
              <a:t>/</a:t>
            </a:r>
            <a:r>
              <a:rPr lang="en-US" dirty="0" err="1" smtClean="0"/>
              <a:t>en</a:t>
            </a:r>
            <a:r>
              <a:rPr lang="en-US" dirty="0" smtClean="0"/>
              <a:t>-us/articles/206128177-Does-CloudStor-work-with-ownCloud-s-Sync-Clients- </a:t>
            </a:r>
          </a:p>
          <a:p>
            <a:pPr lvl="0" rtl="0">
              <a:lnSpc>
                <a:spcPct val="120000"/>
              </a:lnSpc>
              <a:spcBef>
                <a:spcPts val="0"/>
              </a:spcBef>
              <a:buClr>
                <a:schemeClr val="dk1"/>
              </a:buClr>
              <a:buSzPct val="100000"/>
              <a:buFont typeface="Arial"/>
              <a:buNone/>
            </a:pPr>
            <a:r>
              <a:rPr lang="en-US" dirty="0" smtClean="0"/>
              <a:t>https://</a:t>
            </a:r>
            <a:r>
              <a:rPr lang="en-US" dirty="0" err="1" smtClean="0"/>
              <a:t>news.aarnet.edu.au</a:t>
            </a:r>
            <a:r>
              <a:rPr lang="en-US" dirty="0" smtClean="0"/>
              <a:t>/new-cloudstor-milestone-reached-30000-users-and-growing/ </a:t>
            </a:r>
          </a:p>
          <a:p>
            <a:pPr lvl="0" rtl="0">
              <a:lnSpc>
                <a:spcPct val="120000"/>
              </a:lnSpc>
              <a:spcBef>
                <a:spcPts val="0"/>
              </a:spcBef>
              <a:buClr>
                <a:schemeClr val="dk1"/>
              </a:buClr>
              <a:buSzPct val="100000"/>
              <a:buFont typeface="Arial"/>
              <a:buNone/>
            </a:pPr>
            <a:r>
              <a:rPr lang="en-US" dirty="0" smtClean="0"/>
              <a:t>https://</a:t>
            </a:r>
            <a:r>
              <a:rPr lang="en-US" dirty="0" err="1" smtClean="0"/>
              <a:t>support.aarnet.edu.au</a:t>
            </a:r>
            <a:r>
              <a:rPr lang="en-US" dirty="0" smtClean="0"/>
              <a:t>/</a:t>
            </a:r>
            <a:r>
              <a:rPr lang="en-US" dirty="0" err="1" smtClean="0"/>
              <a:t>hc</a:t>
            </a:r>
            <a:r>
              <a:rPr lang="en-US" dirty="0" smtClean="0"/>
              <a:t>/</a:t>
            </a:r>
            <a:r>
              <a:rPr lang="en-US" dirty="0" err="1" smtClean="0"/>
              <a:t>en</a:t>
            </a:r>
            <a:r>
              <a:rPr lang="en-US" dirty="0" smtClean="0"/>
              <a:t>-us/articles/115007581907-What-is-CloudStor-Rocket- </a:t>
            </a:r>
          </a:p>
          <a:p>
            <a:pPr lvl="0" rtl="0">
              <a:lnSpc>
                <a:spcPct val="120000"/>
              </a:lnSpc>
              <a:spcBef>
                <a:spcPts val="0"/>
              </a:spcBef>
              <a:buClr>
                <a:schemeClr val="dk1"/>
              </a:buClr>
              <a:buSzPct val="100000"/>
              <a:buFont typeface="Arial"/>
              <a:buNone/>
            </a:pPr>
            <a:r>
              <a:rPr lang="en-US" dirty="0" smtClean="0"/>
              <a:t>https://</a:t>
            </a:r>
            <a:r>
              <a:rPr lang="en-US" dirty="0" err="1" smtClean="0"/>
              <a:t>support.aarnet.edu.au</a:t>
            </a:r>
            <a:r>
              <a:rPr lang="en-US" dirty="0" smtClean="0"/>
              <a:t>/</a:t>
            </a:r>
            <a:r>
              <a:rPr lang="en-US" dirty="0" err="1" smtClean="0"/>
              <a:t>hc</a:t>
            </a:r>
            <a:r>
              <a:rPr lang="en-US" dirty="0" smtClean="0"/>
              <a:t>/</a:t>
            </a:r>
            <a:r>
              <a:rPr lang="en-US" dirty="0" err="1" smtClean="0"/>
              <a:t>en</a:t>
            </a:r>
            <a:r>
              <a:rPr lang="en-US" dirty="0" smtClean="0"/>
              <a:t>-us/sections/115000264274-CloudStor-Collections </a:t>
            </a:r>
          </a:p>
          <a:p>
            <a:pPr lvl="0" rtl="0">
              <a:lnSpc>
                <a:spcPct val="120000"/>
              </a:lnSpc>
              <a:spcBef>
                <a:spcPts val="0"/>
              </a:spcBef>
              <a:buClr>
                <a:schemeClr val="dk1"/>
              </a:buClr>
              <a:buSzPct val="100000"/>
              <a:buFont typeface="Arial"/>
              <a:buNone/>
            </a:pPr>
            <a:endParaRPr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2"/>
        <p:cNvGrpSpPr/>
        <p:nvPr/>
      </p:nvGrpSpPr>
      <p:grpSpPr>
        <a:xfrm>
          <a:off x="0" y="0"/>
          <a:ext cx="0" cy="0"/>
          <a:chOff x="0" y="0"/>
          <a:chExt cx="0" cy="0"/>
        </a:xfrm>
      </p:grpSpPr>
      <p:sp>
        <p:nvSpPr>
          <p:cNvPr id="1483" name="Shape 1483"/>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484" name="Shape 148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9"/>
        <p:cNvGrpSpPr/>
        <p:nvPr/>
      </p:nvGrpSpPr>
      <p:grpSpPr>
        <a:xfrm>
          <a:off x="0" y="0"/>
          <a:ext cx="0" cy="0"/>
          <a:chOff x="0" y="0"/>
          <a:chExt cx="0" cy="0"/>
        </a:xfrm>
      </p:grpSpPr>
      <p:sp>
        <p:nvSpPr>
          <p:cNvPr id="1490" name="Shape 1490"/>
          <p:cNvSpPr txBox="1">
            <a:spLocks noGrp="1"/>
          </p:cNvSpPr>
          <p:nvPr>
            <p:ph type="body" idx="1"/>
          </p:nvPr>
        </p:nvSpPr>
        <p:spPr>
          <a:xfrm>
            <a:off x="685800" y="4400550"/>
            <a:ext cx="5486399" cy="360045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1491" name="Shape 1491"/>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5"/>
        <p:cNvGrpSpPr/>
        <p:nvPr/>
      </p:nvGrpSpPr>
      <p:grpSpPr>
        <a:xfrm>
          <a:off x="0" y="0"/>
          <a:ext cx="0" cy="0"/>
          <a:chOff x="0" y="0"/>
          <a:chExt cx="0" cy="0"/>
        </a:xfrm>
      </p:grpSpPr>
      <p:sp>
        <p:nvSpPr>
          <p:cNvPr id="1526" name="Shape 1526"/>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a:spcBef>
                <a:spcPts val="0"/>
              </a:spcBef>
              <a:buNone/>
            </a:pPr>
            <a:r>
              <a:rPr lang="en-GB" u="sng">
                <a:solidFill>
                  <a:schemeClr val="hlink"/>
                </a:solidFill>
                <a:hlinkClick r:id="rId3"/>
              </a:rPr>
              <a:t>https://networkshop.aarnet.edu.au/</a:t>
            </a:r>
            <a:r>
              <a:rPr lang="en-GB">
                <a:solidFill>
                  <a:schemeClr val="dk1"/>
                </a:solidFill>
              </a:rPr>
              <a:t> </a:t>
            </a:r>
          </a:p>
          <a:p>
            <a:pPr lvl="0">
              <a:spcBef>
                <a:spcPts val="0"/>
              </a:spcBef>
              <a:buNone/>
            </a:pPr>
            <a:r>
              <a:rPr lang="en-GB"/>
              <a:t>Networkshop interviews with workshop participants (June 2017) </a:t>
            </a:r>
          </a:p>
          <a:p>
            <a:pPr lvl="0">
              <a:spcBef>
                <a:spcPts val="0"/>
              </a:spcBef>
              <a:buNone/>
            </a:pPr>
            <a:endParaRPr/>
          </a:p>
          <a:p>
            <a:pPr marL="457200" lvl="0" indent="-228600">
              <a:spcBef>
                <a:spcPts val="0"/>
              </a:spcBef>
              <a:buChar char="●"/>
            </a:pPr>
            <a:r>
              <a:rPr lang="en-GB"/>
              <a:t>Internet of Things - more devices and people on the network &amp; change in demand - Peter Hughes, Manager Network services, University of Adelaide</a:t>
            </a:r>
          </a:p>
          <a:p>
            <a:pPr marL="457200" lvl="0" indent="-228600">
              <a:spcBef>
                <a:spcPts val="0"/>
              </a:spcBef>
              <a:buChar char="●"/>
            </a:pPr>
            <a:r>
              <a:rPr lang="en-GB">
                <a:solidFill>
                  <a:schemeClr val="dk1"/>
                </a:solidFill>
              </a:rPr>
              <a:t>Data management - scientific and corporate data &amp; personal vs professional use of internet and ICT - Amanda Gildea, </a:t>
            </a:r>
            <a:r>
              <a:rPr lang="en-GB"/>
              <a:t>ICT Manager, Australian Antarctic Division</a:t>
            </a:r>
          </a:p>
          <a:p>
            <a:pPr marL="457200" lvl="0" indent="-228600" rtl="0">
              <a:spcBef>
                <a:spcPts val="0"/>
              </a:spcBef>
              <a:buChar char="●"/>
            </a:pPr>
            <a:r>
              <a:rPr lang="en-GB"/>
              <a:t>High speed connections for international collaboration e.g. Copernicus (European Space Agency) - Andrew Howard, HPC Systems Administrator, National Computational Infrastructure</a:t>
            </a:r>
          </a:p>
          <a:p>
            <a:pPr marL="457200" lvl="0" indent="-228600" rtl="0">
              <a:spcBef>
                <a:spcPts val="0"/>
              </a:spcBef>
              <a:buChar char="●"/>
            </a:pPr>
            <a:r>
              <a:rPr lang="en-GB"/>
              <a:t>Change, automation and security - David Rhodes, Network Engineering Team Leader, Deakin University</a:t>
            </a:r>
          </a:p>
          <a:p>
            <a:pPr marL="457200" lvl="0" indent="-228600" rtl="0">
              <a:spcBef>
                <a:spcPts val="0"/>
              </a:spcBef>
              <a:buChar char="●"/>
            </a:pPr>
            <a:r>
              <a:rPr lang="en-GB"/>
              <a:t>Funding, student retention, ethical hacking, supporting research, geographic distance - Douglas Har</a:t>
            </a:r>
            <a:r>
              <a:rPr lang="en-GB">
                <a:solidFill>
                  <a:schemeClr val="dk1"/>
                </a:solidFill>
                <a:highlight>
                  <a:srgbClr val="F8F9FA"/>
                </a:highlight>
              </a:rPr>
              <a:t>ŕe</a:t>
            </a:r>
            <a:r>
              <a:rPr lang="en-GB"/>
              <a:t>, Chief Engagement Officer, REANNZ</a:t>
            </a:r>
          </a:p>
          <a:p>
            <a:pPr marL="457200" lvl="0" indent="-228600" rtl="0">
              <a:spcBef>
                <a:spcPts val="0"/>
              </a:spcBef>
              <a:buChar char="●"/>
            </a:pPr>
            <a:r>
              <a:rPr lang="en-GB"/>
              <a:t>Support for research and balancing their needs for international collaboration and open access with general security concerns - John McHale, Network Solutions Engineer, RMIT</a:t>
            </a:r>
          </a:p>
          <a:p>
            <a:pPr marL="457200" lvl="0" indent="-228600" rtl="0">
              <a:spcBef>
                <a:spcPts val="0"/>
              </a:spcBef>
              <a:buChar char="●"/>
            </a:pPr>
            <a:r>
              <a:rPr lang="en-GB"/>
              <a:t>Need to use national facilities in research and moving PB of research data - Jason Andrade, Consultant (Research IT), University of Wollongong</a:t>
            </a:r>
          </a:p>
          <a:p>
            <a:pPr marL="457200" lvl="0" indent="-228600" rtl="0">
              <a:spcBef>
                <a:spcPts val="0"/>
              </a:spcBef>
              <a:buChar char="●"/>
            </a:pPr>
            <a:r>
              <a:rPr lang="en-GB"/>
              <a:t>Ensuring stability of the network - Kevin Lane, Senior Infrastructure Engineer, James Cook University</a:t>
            </a:r>
          </a:p>
          <a:p>
            <a:pPr marL="457200" lvl="0" indent="-228600" rtl="0">
              <a:spcBef>
                <a:spcPts val="0"/>
              </a:spcBef>
              <a:buChar char="●"/>
            </a:pPr>
            <a:r>
              <a:rPr lang="en-GB"/>
              <a:t>Security, research outcomes &amp; university operations in balance, create new solutions - David Wilde, Chief Technology Officer </a:t>
            </a:r>
          </a:p>
          <a:p>
            <a:pPr lvl="0" rtl="0">
              <a:spcBef>
                <a:spcPts val="0"/>
              </a:spcBef>
              <a:buNone/>
            </a:pPr>
            <a:endParaRPr/>
          </a:p>
          <a:p>
            <a:pPr lvl="0" rtl="0">
              <a:spcBef>
                <a:spcPts val="0"/>
              </a:spcBef>
              <a:buNone/>
            </a:pPr>
            <a:r>
              <a:rPr lang="en-GB"/>
              <a:t>Growth and change in demand</a:t>
            </a:r>
          </a:p>
          <a:p>
            <a:pPr lvl="0" rtl="0">
              <a:spcBef>
                <a:spcPts val="0"/>
              </a:spcBef>
              <a:buNone/>
            </a:pPr>
            <a:r>
              <a:rPr lang="en-GB"/>
              <a:t>Accommodate changes to meet demand</a:t>
            </a:r>
          </a:p>
          <a:p>
            <a:pPr lvl="0" rtl="0">
              <a:spcBef>
                <a:spcPts val="0"/>
              </a:spcBef>
              <a:buNone/>
            </a:pPr>
            <a:r>
              <a:rPr lang="en-GB"/>
              <a:t>Personal and professional use of internet</a:t>
            </a:r>
          </a:p>
          <a:p>
            <a:pPr lvl="0" rtl="0">
              <a:spcBef>
                <a:spcPts val="0"/>
              </a:spcBef>
              <a:buNone/>
            </a:pPr>
            <a:r>
              <a:rPr lang="en-GB"/>
              <a:t>International and national collaboration </a:t>
            </a:r>
          </a:p>
          <a:p>
            <a:pPr lvl="0">
              <a:spcBef>
                <a:spcPts val="0"/>
              </a:spcBef>
              <a:buNone/>
            </a:pPr>
            <a:r>
              <a:rPr lang="en-GB">
                <a:solidFill>
                  <a:schemeClr val="dk1"/>
                </a:solidFill>
              </a:rPr>
              <a:t>Capturing and moving PB of data</a:t>
            </a:r>
          </a:p>
          <a:p>
            <a:pPr lvl="0">
              <a:spcBef>
                <a:spcPts val="0"/>
              </a:spcBef>
              <a:buNone/>
            </a:pPr>
            <a:r>
              <a:rPr lang="en-GB"/>
              <a:t>Refocusing to address tough problems and getting a foothold</a:t>
            </a:r>
          </a:p>
          <a:p>
            <a:pPr lvl="0">
              <a:spcBef>
                <a:spcPts val="0"/>
              </a:spcBef>
              <a:buNone/>
            </a:pPr>
            <a:r>
              <a:rPr lang="en-GB"/>
              <a:t>Common/shared challenges in Australia and New Zealand </a:t>
            </a:r>
          </a:p>
          <a:p>
            <a:pPr lvl="0">
              <a:spcBef>
                <a:spcPts val="0"/>
              </a:spcBef>
              <a:buNone/>
            </a:pPr>
            <a:r>
              <a:rPr lang="en-GB"/>
              <a:t>Ethics, funding, supporting research, geographic distance</a:t>
            </a:r>
          </a:p>
          <a:p>
            <a:pPr lvl="0">
              <a:spcBef>
                <a:spcPts val="0"/>
              </a:spcBef>
              <a:buNone/>
            </a:pPr>
            <a:r>
              <a:rPr lang="en-GB"/>
              <a:t>Balancing open access versus general requirements for security</a:t>
            </a:r>
          </a:p>
          <a:p>
            <a:pPr lvl="0">
              <a:spcBef>
                <a:spcPts val="0"/>
              </a:spcBef>
              <a:buNone/>
            </a:pPr>
            <a:r>
              <a:rPr lang="en-GB"/>
              <a:t>New working relationships and processes</a:t>
            </a:r>
          </a:p>
          <a:p>
            <a:pPr lvl="0">
              <a:spcBef>
                <a:spcPts val="0"/>
              </a:spcBef>
              <a:buNone/>
            </a:pPr>
            <a:r>
              <a:rPr lang="en-GB"/>
              <a:t>Monitoring what’s happening and troubleshooting</a:t>
            </a:r>
          </a:p>
          <a:p>
            <a:pPr lvl="0">
              <a:spcBef>
                <a:spcPts val="0"/>
              </a:spcBef>
              <a:buNone/>
            </a:pPr>
            <a:r>
              <a:rPr lang="en-GB"/>
              <a:t>Opportunities and create new solutions   </a:t>
            </a:r>
          </a:p>
          <a:p>
            <a:pPr lvl="0" rtl="0">
              <a:spcBef>
                <a:spcPts val="0"/>
              </a:spcBef>
              <a:buNone/>
            </a:pPr>
            <a:endParaRPr/>
          </a:p>
          <a:p>
            <a:pPr lvl="0" rtl="0">
              <a:spcBef>
                <a:spcPts val="0"/>
              </a:spcBef>
              <a:buNone/>
            </a:pPr>
            <a:endParaRPr/>
          </a:p>
        </p:txBody>
      </p:sp>
      <p:sp>
        <p:nvSpPr>
          <p:cNvPr id="1527" name="Shape 152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1"/>
        <p:cNvGrpSpPr/>
        <p:nvPr/>
      </p:nvGrpSpPr>
      <p:grpSpPr>
        <a:xfrm>
          <a:off x="0" y="0"/>
          <a:ext cx="0" cy="0"/>
          <a:chOff x="0" y="0"/>
          <a:chExt cx="0" cy="0"/>
        </a:xfrm>
      </p:grpSpPr>
      <p:sp>
        <p:nvSpPr>
          <p:cNvPr id="1532" name="Shape 153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33" name="Shape 153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Shape 272"/>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a:spcBef>
                <a:spcPts val="0"/>
              </a:spcBef>
              <a:buClr>
                <a:schemeClr val="dk1"/>
              </a:buClr>
              <a:buSzPct val="100000"/>
              <a:buFont typeface="Arial"/>
              <a:buNone/>
            </a:pPr>
            <a:r>
              <a:rPr lang="en-GB" sz="1100" u="sng">
                <a:solidFill>
                  <a:srgbClr val="0097A7"/>
                </a:solidFill>
                <a:hlinkClick r:id="rId3"/>
              </a:rPr>
              <a:t>http://www.plugthingsin.com/internet/speed/latency/</a:t>
            </a:r>
            <a:r>
              <a:rPr lang="en-GB" sz="1100">
                <a:solidFill>
                  <a:schemeClr val="dk1"/>
                </a:solidFill>
              </a:rPr>
              <a:t> </a:t>
            </a:r>
          </a:p>
          <a:p>
            <a:pPr lvl="0">
              <a:spcBef>
                <a:spcPts val="0"/>
              </a:spcBef>
              <a:buClr>
                <a:schemeClr val="dk1"/>
              </a:buClr>
              <a:buFont typeface="Arial"/>
              <a:buNone/>
            </a:pPr>
            <a:endParaRPr sz="1100">
              <a:solidFill>
                <a:schemeClr val="dk1"/>
              </a:solidFill>
            </a:endParaRPr>
          </a:p>
          <a:p>
            <a:pPr lvl="0">
              <a:spcBef>
                <a:spcPts val="0"/>
              </a:spcBef>
              <a:buClr>
                <a:schemeClr val="dk1"/>
              </a:buClr>
              <a:buSzPct val="100000"/>
              <a:buFont typeface="Arial"/>
              <a:buNone/>
            </a:pPr>
            <a:r>
              <a:rPr lang="en-GB" sz="1100">
                <a:solidFill>
                  <a:srgbClr val="666666"/>
                </a:solidFill>
                <a:highlight>
                  <a:srgbClr val="FFFFFF"/>
                </a:highlight>
              </a:rPr>
              <a:t>“For example, if you have a real low latency, but you have a small bandwidth, it’ll take longer for information to travel from point A to point B compared to a connection that has a low latency and high bandwidth. To put this into perspective, 5 Nascar race cars will get from point A to point B faster if they’re on a 5 lane freeway (low latency, high bandwidth) compared to the same number of cars making the same trip down a 1 lane freeway (low latency, small bandwidth).”</a:t>
            </a:r>
          </a:p>
          <a:p>
            <a:pPr lvl="0" rtl="0">
              <a:spcBef>
                <a:spcPts val="0"/>
              </a:spcBef>
              <a:buNone/>
            </a:pPr>
            <a:endParaRPr sz="1100"/>
          </a:p>
        </p:txBody>
      </p:sp>
      <p:sp>
        <p:nvSpPr>
          <p:cNvPr id="273" name="Shape 27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0"/>
        <p:cNvGrpSpPr/>
        <p:nvPr/>
      </p:nvGrpSpPr>
      <p:grpSpPr>
        <a:xfrm>
          <a:off x="0" y="0"/>
          <a:ext cx="0" cy="0"/>
          <a:chOff x="0" y="0"/>
          <a:chExt cx="0" cy="0"/>
        </a:xfrm>
      </p:grpSpPr>
      <p:sp>
        <p:nvSpPr>
          <p:cNvPr id="1541" name="Shape 154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42" name="Shape 154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9"/>
        <p:cNvGrpSpPr/>
        <p:nvPr/>
      </p:nvGrpSpPr>
      <p:grpSpPr>
        <a:xfrm>
          <a:off x="0" y="0"/>
          <a:ext cx="0" cy="0"/>
          <a:chOff x="0" y="0"/>
          <a:chExt cx="0" cy="0"/>
        </a:xfrm>
      </p:grpSpPr>
      <p:sp>
        <p:nvSpPr>
          <p:cNvPr id="1550" name="Shape 1550"/>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551" name="Shape 155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4"/>
        <p:cNvGrpSpPr/>
        <p:nvPr/>
      </p:nvGrpSpPr>
      <p:grpSpPr>
        <a:xfrm>
          <a:off x="0" y="0"/>
          <a:ext cx="0" cy="0"/>
          <a:chOff x="0" y="0"/>
          <a:chExt cx="0" cy="0"/>
        </a:xfrm>
      </p:grpSpPr>
      <p:sp>
        <p:nvSpPr>
          <p:cNvPr id="1565" name="Shape 1565"/>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566" name="Shape 156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9"/>
        <p:cNvGrpSpPr/>
        <p:nvPr/>
      </p:nvGrpSpPr>
      <p:grpSpPr>
        <a:xfrm>
          <a:off x="0" y="0"/>
          <a:ext cx="0" cy="0"/>
          <a:chOff x="0" y="0"/>
          <a:chExt cx="0" cy="0"/>
        </a:xfrm>
      </p:grpSpPr>
      <p:sp>
        <p:nvSpPr>
          <p:cNvPr id="1600" name="Shape 1600"/>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r>
              <a:rPr lang="en-GB" u="sng">
                <a:solidFill>
                  <a:schemeClr val="hlink"/>
                </a:solidFill>
                <a:hlinkClick r:id="rId3"/>
              </a:rPr>
              <a:t>https://www.flickr.com/photos/quinet/11960457934/</a:t>
            </a:r>
          </a:p>
          <a:p>
            <a:pPr lvl="0" rtl="0">
              <a:spcBef>
                <a:spcPts val="0"/>
              </a:spcBef>
              <a:buClr>
                <a:srgbClr val="000000"/>
              </a:buClr>
              <a:buFont typeface="Arial"/>
              <a:buNone/>
            </a:pPr>
            <a:r>
              <a:rPr lang="en-GB" u="sng">
                <a:solidFill>
                  <a:schemeClr val="hlink"/>
                </a:solidFill>
                <a:hlinkClick r:id="rId4"/>
              </a:rPr>
              <a:t>https://creativecommons.org/licenses/by/2.0/</a:t>
            </a:r>
            <a:r>
              <a:rPr lang="en-GB"/>
              <a:t> </a:t>
            </a:r>
          </a:p>
        </p:txBody>
      </p:sp>
      <p:sp>
        <p:nvSpPr>
          <p:cNvPr id="1601" name="Shape 160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9"/>
        <p:cNvGrpSpPr/>
        <p:nvPr/>
      </p:nvGrpSpPr>
      <p:grpSpPr>
        <a:xfrm>
          <a:off x="0" y="0"/>
          <a:ext cx="0" cy="0"/>
          <a:chOff x="0" y="0"/>
          <a:chExt cx="0" cy="0"/>
        </a:xfrm>
      </p:grpSpPr>
      <p:sp>
        <p:nvSpPr>
          <p:cNvPr id="1610" name="Shape 1610"/>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marL="0" lvl="0" indent="0" rtl="0">
              <a:lnSpc>
                <a:spcPct val="115000"/>
              </a:lnSpc>
              <a:spcBef>
                <a:spcPts val="0"/>
              </a:spcBef>
              <a:buNone/>
            </a:pPr>
            <a:r>
              <a:rPr lang="en-GB" u="sng">
                <a:solidFill>
                  <a:schemeClr val="hlink"/>
                </a:solidFill>
                <a:hlinkClick r:id="rId3"/>
              </a:rPr>
              <a:t>http://www.canberratimes.com.au/act-news/australian-national-university-announces-artificial-intelligence-expansion-20170904-gya4pp.html</a:t>
            </a:r>
          </a:p>
          <a:p>
            <a:pPr marL="0" lvl="0" indent="-69850" rtl="0">
              <a:lnSpc>
                <a:spcPct val="115000"/>
              </a:lnSpc>
              <a:spcBef>
                <a:spcPts val="0"/>
              </a:spcBef>
              <a:buClr>
                <a:schemeClr val="dk1"/>
              </a:buClr>
              <a:buFont typeface="Arial"/>
              <a:buNone/>
            </a:pPr>
            <a:endParaRPr>
              <a:solidFill>
                <a:schemeClr val="dk1"/>
              </a:solidFill>
            </a:endParaRPr>
          </a:p>
          <a:p>
            <a:pPr lvl="0" rtl="0">
              <a:spcBef>
                <a:spcPts val="0"/>
              </a:spcBef>
              <a:buNone/>
            </a:pPr>
            <a:endParaRPr/>
          </a:p>
        </p:txBody>
      </p:sp>
      <p:sp>
        <p:nvSpPr>
          <p:cNvPr id="1611" name="Shape 161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9"/>
        <p:cNvGrpSpPr/>
        <p:nvPr/>
      </p:nvGrpSpPr>
      <p:grpSpPr>
        <a:xfrm>
          <a:off x="0" y="0"/>
          <a:ext cx="0" cy="0"/>
          <a:chOff x="0" y="0"/>
          <a:chExt cx="0" cy="0"/>
        </a:xfrm>
      </p:grpSpPr>
      <p:sp>
        <p:nvSpPr>
          <p:cNvPr id="1620" name="Shape 1620"/>
          <p:cNvSpPr txBox="1">
            <a:spLocks noGrp="1"/>
          </p:cNvSpPr>
          <p:nvPr>
            <p:ph type="body" idx="1"/>
          </p:nvPr>
        </p:nvSpPr>
        <p:spPr>
          <a:xfrm>
            <a:off x="685800" y="4400550"/>
            <a:ext cx="5486399" cy="360045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1621" name="Shape 1621"/>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4"/>
        <p:cNvGrpSpPr/>
        <p:nvPr/>
      </p:nvGrpSpPr>
      <p:grpSpPr>
        <a:xfrm>
          <a:off x="0" y="0"/>
          <a:ext cx="0" cy="0"/>
          <a:chOff x="0" y="0"/>
          <a:chExt cx="0" cy="0"/>
        </a:xfrm>
      </p:grpSpPr>
      <p:sp>
        <p:nvSpPr>
          <p:cNvPr id="1625" name="Shape 1625"/>
          <p:cNvSpPr txBox="1">
            <a:spLocks noGrp="1"/>
          </p:cNvSpPr>
          <p:nvPr>
            <p:ph type="body" idx="1"/>
          </p:nvPr>
        </p:nvSpPr>
        <p:spPr>
          <a:xfrm>
            <a:off x="685800" y="4400550"/>
            <a:ext cx="5486399" cy="360045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1626" name="Shape 1626"/>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Shape 29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4" name="Shape 29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r>
              <a:rPr lang="en-GB" u="sng">
                <a:solidFill>
                  <a:schemeClr val="hlink"/>
                </a:solidFill>
                <a:hlinkClick r:id="rId3"/>
              </a:rPr>
              <a:t>https://www.flickr.com/photos/birdbrian/33907040906/</a:t>
            </a:r>
            <a:r>
              <a:rPr lang="en-GB"/>
              <a:t> </a:t>
            </a:r>
          </a:p>
          <a:p>
            <a:pPr lvl="0" rtl="0">
              <a:spcBef>
                <a:spcPts val="0"/>
              </a:spcBef>
              <a:buNone/>
            </a:pPr>
            <a:r>
              <a:rPr lang="en-GB" u="sng">
                <a:solidFill>
                  <a:schemeClr val="hlink"/>
                </a:solidFill>
                <a:hlinkClick r:id="rId4"/>
              </a:rPr>
              <a:t>https://creativecommons.org/licenses/by/2.0/</a:t>
            </a:r>
            <a:r>
              <a:rPr lang="en-GB"/>
              <a:t>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wrap="square"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wrap="square"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2" name="Shape 12"/>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GB"/>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wrap="square"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wrap="square"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GB"/>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GB"/>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 Content">
    <p:spTree>
      <p:nvGrpSpPr>
        <p:cNvPr id="1" name="Shape 50"/>
        <p:cNvGrpSpPr/>
        <p:nvPr/>
      </p:nvGrpSpPr>
      <p:grpSpPr>
        <a:xfrm>
          <a:off x="0" y="0"/>
          <a:ext cx="0" cy="0"/>
          <a:chOff x="0" y="0"/>
          <a:chExt cx="0" cy="0"/>
        </a:xfrm>
      </p:grpSpPr>
      <p:sp>
        <p:nvSpPr>
          <p:cNvPr id="51" name="Shape 51"/>
          <p:cNvSpPr txBox="1">
            <a:spLocks noGrp="1"/>
          </p:cNvSpPr>
          <p:nvPr>
            <p:ph type="sldNum" idx="12"/>
          </p:nvPr>
        </p:nvSpPr>
        <p:spPr>
          <a:xfrm>
            <a:off x="7070411" y="4722069"/>
            <a:ext cx="1218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fld id="{00000000-1234-1234-1234-123412341234}" type="slidenum">
              <a:rPr lang="en-GB" sz="800">
                <a:solidFill>
                  <a:schemeClr val="accent2"/>
                </a:solidFill>
                <a:latin typeface="Calibri"/>
                <a:ea typeface="Calibri"/>
                <a:cs typeface="Calibri"/>
                <a:sym typeface="Calibri"/>
              </a:rPr>
              <a:t>‹#›</a:t>
            </a:fld>
            <a:endParaRPr lang="en-GB" sz="800">
              <a:solidFill>
                <a:schemeClr val="accent2"/>
              </a:solidFill>
              <a:latin typeface="Calibri"/>
              <a:ea typeface="Calibri"/>
              <a:cs typeface="Calibri"/>
              <a:sym typeface="Calibri"/>
            </a:endParaRPr>
          </a:p>
        </p:txBody>
      </p:sp>
      <p:sp>
        <p:nvSpPr>
          <p:cNvPr id="52" name="Shape 52"/>
          <p:cNvSpPr txBox="1">
            <a:spLocks noGrp="1"/>
          </p:cNvSpPr>
          <p:nvPr>
            <p:ph type="body" idx="1"/>
          </p:nvPr>
        </p:nvSpPr>
        <p:spPr>
          <a:xfrm>
            <a:off x="403225" y="367886"/>
            <a:ext cx="6789000" cy="588000"/>
          </a:xfrm>
          <a:prstGeom prst="rect">
            <a:avLst/>
          </a:prstGeom>
          <a:noFill/>
          <a:ln>
            <a:noFill/>
          </a:ln>
        </p:spPr>
        <p:txBody>
          <a:bodyPr wrap="square" lIns="91425" tIns="91425" rIns="91425" bIns="91425" anchor="t" anchorCtr="0"/>
          <a:lstStyle>
            <a:lvl1pPr marL="0" marR="0" lvl="0" indent="0" algn="l" rtl="0">
              <a:lnSpc>
                <a:spcPct val="85000"/>
              </a:lnSpc>
              <a:spcBef>
                <a:spcPts val="0"/>
              </a:spcBef>
              <a:buClr>
                <a:schemeClr val="accent1"/>
              </a:buClr>
              <a:buFont typeface="Arial"/>
              <a:buNone/>
              <a:defRPr sz="2800" b="0" i="0" u="none" strike="noStrike" cap="none">
                <a:solidFill>
                  <a:schemeClr val="accent1"/>
                </a:solidFill>
                <a:latin typeface="Calibri"/>
                <a:ea typeface="Calibri"/>
                <a:cs typeface="Calibri"/>
                <a:sym typeface="Calibri"/>
              </a:defRPr>
            </a:lvl1pPr>
            <a:lvl2pPr marL="0" marR="0" lvl="1" indent="0" algn="l" rtl="0">
              <a:lnSpc>
                <a:spcPct val="90000"/>
              </a:lnSpc>
              <a:spcBef>
                <a:spcPts val="0"/>
              </a:spcBef>
              <a:buClr>
                <a:schemeClr val="accent1"/>
              </a:buClr>
              <a:buFont typeface="Arial"/>
              <a:buNone/>
              <a:defRPr sz="1600" b="0" i="0" u="none" strike="noStrike" cap="none">
                <a:solidFill>
                  <a:schemeClr val="dk1"/>
                </a:solidFill>
                <a:latin typeface="Calibri"/>
                <a:ea typeface="Calibri"/>
                <a:cs typeface="Calibri"/>
                <a:sym typeface="Calibri"/>
              </a:defRPr>
            </a:lvl2pPr>
            <a:lvl3pPr marL="179999" marR="0" lvl="2" indent="-91099" algn="l" rtl="0">
              <a:lnSpc>
                <a:spcPct val="90000"/>
              </a:lnSpc>
              <a:spcBef>
                <a:spcPts val="600"/>
              </a:spcBef>
              <a:buClr>
                <a:schemeClr val="accent1"/>
              </a:buClr>
              <a:buSzPct val="100000"/>
              <a:buFont typeface="Arial"/>
              <a:buChar char="•"/>
              <a:defRPr sz="1400" b="0" i="0" u="none" strike="noStrike" cap="none">
                <a:solidFill>
                  <a:schemeClr val="dk2"/>
                </a:solidFill>
                <a:latin typeface="Calibri"/>
                <a:ea typeface="Calibri"/>
                <a:cs typeface="Calibri"/>
                <a:sym typeface="Calibri"/>
              </a:defRPr>
            </a:lvl3pPr>
            <a:lvl4pPr marL="360000" marR="0" lvl="3" indent="-1060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4pPr>
            <a:lvl5pPr marL="540000" marR="0" lvl="4" indent="-1082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5pPr>
            <a:lvl6pPr marL="1885950" marR="0" lvl="5"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ftr" idx="11"/>
          </p:nvPr>
        </p:nvSpPr>
        <p:spPr>
          <a:xfrm flipH="1">
            <a:off x="6251181" y="4722069"/>
            <a:ext cx="811200" cy="123000"/>
          </a:xfrm>
          <a:prstGeom prst="rect">
            <a:avLst/>
          </a:prstGeom>
          <a:noFill/>
          <a:ln>
            <a:noFill/>
          </a:ln>
        </p:spPr>
        <p:txBody>
          <a:bodyPr wrap="square" lIns="91425" tIns="91425" rIns="91425" bIns="91425" anchor="ctr" anchorCtr="0"/>
          <a:lstStyle>
            <a:lvl1pPr marL="0" marR="0" lvl="0" indent="0" algn="l" rtl="0">
              <a:spcBef>
                <a:spcPts val="0"/>
              </a:spcBef>
              <a:buNone/>
              <a:defRPr sz="8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body" idx="2"/>
          </p:nvPr>
        </p:nvSpPr>
        <p:spPr>
          <a:xfrm>
            <a:off x="403225" y="1203325"/>
            <a:ext cx="8345400" cy="3096000"/>
          </a:xfrm>
          <a:prstGeom prst="rect">
            <a:avLst/>
          </a:prstGeom>
          <a:noFill/>
          <a:ln>
            <a:noFill/>
          </a:ln>
        </p:spPr>
        <p:txBody>
          <a:bodyPr wrap="square" lIns="91425" tIns="91425" rIns="91425" bIns="91425" anchor="t" anchorCtr="0"/>
          <a:lstStyle>
            <a:lvl1pPr marL="0" marR="0" lvl="0" indent="0" algn="l" rtl="0">
              <a:lnSpc>
                <a:spcPct val="90000"/>
              </a:lnSpc>
              <a:spcBef>
                <a:spcPts val="750"/>
              </a:spcBef>
              <a:buClr>
                <a:schemeClr val="accent2"/>
              </a:buClr>
              <a:buFont typeface="Arial"/>
              <a:buNone/>
              <a:defRPr sz="1600" b="1" i="0" u="none" strike="noStrike" cap="none">
                <a:solidFill>
                  <a:schemeClr val="accent2"/>
                </a:solidFill>
                <a:latin typeface="Calibri"/>
                <a:ea typeface="Calibri"/>
                <a:cs typeface="Calibri"/>
                <a:sym typeface="Calibri"/>
              </a:defRPr>
            </a:lvl1pPr>
            <a:lvl2pPr marL="0" marR="0" lvl="1" indent="0" algn="l" rtl="0">
              <a:lnSpc>
                <a:spcPct val="90000"/>
              </a:lnSpc>
              <a:spcBef>
                <a:spcPts val="600"/>
              </a:spcBef>
              <a:buClr>
                <a:schemeClr val="accent1"/>
              </a:buClr>
              <a:buFont typeface="Arial"/>
              <a:buNone/>
              <a:defRPr sz="1400" b="0" i="0" u="none" strike="noStrike" cap="none">
                <a:solidFill>
                  <a:schemeClr val="dk2"/>
                </a:solidFill>
                <a:latin typeface="Calibri"/>
                <a:ea typeface="Calibri"/>
                <a:cs typeface="Calibri"/>
                <a:sym typeface="Calibri"/>
              </a:defRPr>
            </a:lvl2pPr>
            <a:lvl3pPr marL="179999" marR="0" lvl="2" indent="-91099" algn="l" rtl="0">
              <a:lnSpc>
                <a:spcPct val="90000"/>
              </a:lnSpc>
              <a:spcBef>
                <a:spcPts val="600"/>
              </a:spcBef>
              <a:buClr>
                <a:schemeClr val="accent1"/>
              </a:buClr>
              <a:buSzPct val="100000"/>
              <a:buFont typeface="Arial"/>
              <a:buChar char="•"/>
              <a:defRPr sz="1400" b="0" i="0" u="none" strike="noStrike" cap="none">
                <a:solidFill>
                  <a:schemeClr val="dk2"/>
                </a:solidFill>
                <a:latin typeface="Calibri"/>
                <a:ea typeface="Calibri"/>
                <a:cs typeface="Calibri"/>
                <a:sym typeface="Calibri"/>
              </a:defRPr>
            </a:lvl3pPr>
            <a:lvl4pPr marL="360000" marR="0" lvl="3" indent="-1060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4pPr>
            <a:lvl5pPr marL="540000" marR="0" lvl="4" indent="-1082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5pPr>
            <a:lvl6pPr marL="1885950" marR="0" lvl="5"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5" name="Shape 55"/>
          <p:cNvSpPr txBox="1">
            <a:spLocks noGrp="1"/>
          </p:cNvSpPr>
          <p:nvPr>
            <p:ph type="body" idx="3"/>
          </p:nvPr>
        </p:nvSpPr>
        <p:spPr>
          <a:xfrm>
            <a:off x="403225" y="4443412"/>
            <a:ext cx="312600" cy="110700"/>
          </a:xfrm>
          <a:prstGeom prst="rect">
            <a:avLst/>
          </a:prstGeom>
          <a:noFill/>
          <a:ln>
            <a:noFill/>
          </a:ln>
        </p:spPr>
        <p:txBody>
          <a:bodyPr wrap="square" lIns="91425" tIns="91425" rIns="91425" bIns="91425" anchor="t" anchorCtr="0"/>
          <a:lstStyle>
            <a:lvl1pPr marL="0" marR="0" lvl="0" indent="0" algn="l" rtl="0">
              <a:lnSpc>
                <a:spcPct val="90000"/>
              </a:lnSpc>
              <a:spcBef>
                <a:spcPts val="750"/>
              </a:spcBef>
              <a:buClr>
                <a:schemeClr val="accent2"/>
              </a:buClr>
              <a:buFont typeface="Arial"/>
              <a:buNone/>
              <a:defRPr sz="800" b="0" i="0" u="none" strike="noStrike" cap="none">
                <a:solidFill>
                  <a:schemeClr val="accent2"/>
                </a:solidFill>
                <a:latin typeface="Calibri"/>
                <a:ea typeface="Calibri"/>
                <a:cs typeface="Calibri"/>
                <a:sym typeface="Calibri"/>
              </a:defRPr>
            </a:lvl1pPr>
            <a:lvl2pPr marL="0" marR="0" lvl="1" indent="0" algn="l" rtl="0">
              <a:lnSpc>
                <a:spcPct val="90000"/>
              </a:lnSpc>
              <a:spcBef>
                <a:spcPts val="600"/>
              </a:spcBef>
              <a:buClr>
                <a:schemeClr val="accent1"/>
              </a:buClr>
              <a:buFont typeface="Arial"/>
              <a:buNone/>
              <a:defRPr sz="1400" b="0" i="0" u="none" strike="noStrike" cap="none">
                <a:solidFill>
                  <a:schemeClr val="dk2"/>
                </a:solidFill>
                <a:latin typeface="Calibri"/>
                <a:ea typeface="Calibri"/>
                <a:cs typeface="Calibri"/>
                <a:sym typeface="Calibri"/>
              </a:defRPr>
            </a:lvl2pPr>
            <a:lvl3pPr marL="179999" marR="0" lvl="2" indent="-91099" algn="l" rtl="0">
              <a:lnSpc>
                <a:spcPct val="90000"/>
              </a:lnSpc>
              <a:spcBef>
                <a:spcPts val="600"/>
              </a:spcBef>
              <a:buClr>
                <a:schemeClr val="accent1"/>
              </a:buClr>
              <a:buSzPct val="100000"/>
              <a:buFont typeface="Arial"/>
              <a:buChar char="•"/>
              <a:defRPr sz="1400" b="0" i="0" u="none" strike="noStrike" cap="none">
                <a:solidFill>
                  <a:schemeClr val="dk2"/>
                </a:solidFill>
                <a:latin typeface="Calibri"/>
                <a:ea typeface="Calibri"/>
                <a:cs typeface="Calibri"/>
                <a:sym typeface="Calibri"/>
              </a:defRPr>
            </a:lvl3pPr>
            <a:lvl4pPr marL="360000" marR="0" lvl="3" indent="-1060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4pPr>
            <a:lvl5pPr marL="540000" marR="0" lvl="4" indent="-1082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5pPr>
            <a:lvl6pPr marL="1885950" marR="0" lvl="5"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Only">
    <p:spTree>
      <p:nvGrpSpPr>
        <p:cNvPr id="1" name="Shape 74"/>
        <p:cNvGrpSpPr/>
        <p:nvPr/>
      </p:nvGrpSpPr>
      <p:grpSpPr>
        <a:xfrm>
          <a:off x="0" y="0"/>
          <a:ext cx="0" cy="0"/>
          <a:chOff x="0" y="0"/>
          <a:chExt cx="0" cy="0"/>
        </a:xfrm>
      </p:grpSpPr>
      <p:sp>
        <p:nvSpPr>
          <p:cNvPr id="75" name="Shape 75"/>
          <p:cNvSpPr txBox="1">
            <a:spLocks noGrp="1"/>
          </p:cNvSpPr>
          <p:nvPr>
            <p:ph type="sldNum" idx="12"/>
          </p:nvPr>
        </p:nvSpPr>
        <p:spPr>
          <a:xfrm>
            <a:off x="7070411" y="4722069"/>
            <a:ext cx="1218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fld id="{00000000-1234-1234-1234-123412341234}" type="slidenum">
              <a:rPr lang="en-GB" sz="800">
                <a:solidFill>
                  <a:schemeClr val="accent2"/>
                </a:solidFill>
                <a:latin typeface="Calibri"/>
                <a:ea typeface="Calibri"/>
                <a:cs typeface="Calibri"/>
                <a:sym typeface="Calibri"/>
              </a:rPr>
              <a:t>‹#›</a:t>
            </a:fld>
            <a:endParaRPr lang="en-GB" sz="800">
              <a:solidFill>
                <a:schemeClr val="accent2"/>
              </a:solidFill>
              <a:latin typeface="Calibri"/>
              <a:ea typeface="Calibri"/>
              <a:cs typeface="Calibri"/>
              <a:sym typeface="Calibri"/>
            </a:endParaRPr>
          </a:p>
        </p:txBody>
      </p:sp>
      <p:sp>
        <p:nvSpPr>
          <p:cNvPr id="76" name="Shape 76"/>
          <p:cNvSpPr txBox="1">
            <a:spLocks noGrp="1"/>
          </p:cNvSpPr>
          <p:nvPr>
            <p:ph type="ftr" idx="11"/>
          </p:nvPr>
        </p:nvSpPr>
        <p:spPr>
          <a:xfrm flipH="1">
            <a:off x="6251181" y="4722069"/>
            <a:ext cx="811200" cy="123000"/>
          </a:xfrm>
          <a:prstGeom prst="rect">
            <a:avLst/>
          </a:prstGeom>
          <a:noFill/>
          <a:ln>
            <a:noFill/>
          </a:ln>
        </p:spPr>
        <p:txBody>
          <a:bodyPr wrap="square" lIns="91425" tIns="91425" rIns="91425" bIns="91425" anchor="ctr" anchorCtr="0"/>
          <a:lstStyle>
            <a:lvl1pPr marL="0" marR="0" lvl="0" indent="0" algn="l" rtl="0">
              <a:spcBef>
                <a:spcPts val="0"/>
              </a:spcBef>
              <a:buNone/>
              <a:defRPr sz="8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body" idx="1"/>
          </p:nvPr>
        </p:nvSpPr>
        <p:spPr>
          <a:xfrm>
            <a:off x="403225" y="367886"/>
            <a:ext cx="6789000" cy="588000"/>
          </a:xfrm>
          <a:prstGeom prst="rect">
            <a:avLst/>
          </a:prstGeom>
          <a:noFill/>
          <a:ln>
            <a:noFill/>
          </a:ln>
        </p:spPr>
        <p:txBody>
          <a:bodyPr wrap="square" lIns="91425" tIns="91425" rIns="91425" bIns="91425" anchor="t" anchorCtr="0"/>
          <a:lstStyle>
            <a:lvl1pPr marL="0" marR="0" lvl="0" indent="0" algn="l" rtl="0">
              <a:lnSpc>
                <a:spcPct val="85000"/>
              </a:lnSpc>
              <a:spcBef>
                <a:spcPts val="0"/>
              </a:spcBef>
              <a:buClr>
                <a:schemeClr val="accent1"/>
              </a:buClr>
              <a:buFont typeface="Arial"/>
              <a:buNone/>
              <a:defRPr sz="2800" b="0" i="0" u="none" strike="noStrike" cap="none">
                <a:solidFill>
                  <a:schemeClr val="accent1"/>
                </a:solidFill>
                <a:latin typeface="Calibri"/>
                <a:ea typeface="Calibri"/>
                <a:cs typeface="Calibri"/>
                <a:sym typeface="Calibri"/>
              </a:defRPr>
            </a:lvl1pPr>
            <a:lvl2pPr marL="0" marR="0" lvl="1" indent="0" algn="l" rtl="0">
              <a:lnSpc>
                <a:spcPct val="90000"/>
              </a:lnSpc>
              <a:spcBef>
                <a:spcPts val="0"/>
              </a:spcBef>
              <a:buClr>
                <a:schemeClr val="accent1"/>
              </a:buClr>
              <a:buFont typeface="Arial"/>
              <a:buNone/>
              <a:defRPr sz="1600" b="0" i="0" u="none" strike="noStrike" cap="none">
                <a:solidFill>
                  <a:schemeClr val="dk1"/>
                </a:solidFill>
                <a:latin typeface="Calibri"/>
                <a:ea typeface="Calibri"/>
                <a:cs typeface="Calibri"/>
                <a:sym typeface="Calibri"/>
              </a:defRPr>
            </a:lvl2pPr>
            <a:lvl3pPr marL="179999" marR="0" lvl="2" indent="-91099" algn="l" rtl="0">
              <a:lnSpc>
                <a:spcPct val="90000"/>
              </a:lnSpc>
              <a:spcBef>
                <a:spcPts val="600"/>
              </a:spcBef>
              <a:buClr>
                <a:schemeClr val="accent1"/>
              </a:buClr>
              <a:buSzPct val="100000"/>
              <a:buFont typeface="Arial"/>
              <a:buChar char="•"/>
              <a:defRPr sz="1400" b="0" i="0" u="none" strike="noStrike" cap="none">
                <a:solidFill>
                  <a:schemeClr val="dk2"/>
                </a:solidFill>
                <a:latin typeface="Calibri"/>
                <a:ea typeface="Calibri"/>
                <a:cs typeface="Calibri"/>
                <a:sym typeface="Calibri"/>
              </a:defRPr>
            </a:lvl3pPr>
            <a:lvl4pPr marL="360000" marR="0" lvl="3" indent="-1060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4pPr>
            <a:lvl5pPr marL="540000" marR="0" lvl="4" indent="-1082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5pPr>
            <a:lvl6pPr marL="1885950" marR="0" lvl="5"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cSld name="Cover">
    <p:spTree>
      <p:nvGrpSpPr>
        <p:cNvPr id="1" name="Shape 78"/>
        <p:cNvGrpSpPr/>
        <p:nvPr/>
      </p:nvGrpSpPr>
      <p:grpSpPr>
        <a:xfrm>
          <a:off x="0" y="0"/>
          <a:ext cx="0" cy="0"/>
          <a:chOff x="0" y="0"/>
          <a:chExt cx="0" cy="0"/>
        </a:xfrm>
      </p:grpSpPr>
      <p:pic>
        <p:nvPicPr>
          <p:cNvPr id="79" name="Shape 79"/>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80" name="Shape 80"/>
          <p:cNvSpPr txBox="1">
            <a:spLocks noGrp="1"/>
          </p:cNvSpPr>
          <p:nvPr>
            <p:ph type="title"/>
          </p:nvPr>
        </p:nvSpPr>
        <p:spPr>
          <a:xfrm>
            <a:off x="1237512" y="2427750"/>
            <a:ext cx="4889700" cy="523200"/>
          </a:xfrm>
          <a:prstGeom prst="rect">
            <a:avLst/>
          </a:prstGeom>
          <a:noFill/>
          <a:ln>
            <a:noFill/>
          </a:ln>
        </p:spPr>
        <p:txBody>
          <a:bodyPr wrap="square" lIns="91425" tIns="91425" rIns="91425" bIns="91425" anchor="b" anchorCtr="0"/>
          <a:lstStyle>
            <a:lvl1pPr marL="0" marR="0" lvl="0" indent="0" algn="l" rtl="0">
              <a:lnSpc>
                <a:spcPct val="85000"/>
              </a:lnSpc>
              <a:spcBef>
                <a:spcPts val="0"/>
              </a:spcBef>
              <a:buClr>
                <a:schemeClr val="lt1"/>
              </a:buClr>
              <a:buFont typeface="Calibri"/>
              <a:buNone/>
              <a:defRPr sz="4000" b="0" i="0" u="none" strike="noStrike" cap="none">
                <a:solidFill>
                  <a:schemeClr val="lt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grpSp>
        <p:nvGrpSpPr>
          <p:cNvPr id="81" name="Shape 81"/>
          <p:cNvGrpSpPr/>
          <p:nvPr/>
        </p:nvGrpSpPr>
        <p:grpSpPr>
          <a:xfrm>
            <a:off x="54" y="3445970"/>
            <a:ext cx="6127441" cy="98400"/>
            <a:chOff x="2317750" y="2519363"/>
            <a:chExt cx="4511775" cy="98400"/>
          </a:xfrm>
        </p:grpSpPr>
        <p:sp>
          <p:nvSpPr>
            <p:cNvPr id="82" name="Shape 82"/>
            <p:cNvSpPr/>
            <p:nvPr/>
          </p:nvSpPr>
          <p:spPr>
            <a:xfrm>
              <a:off x="2317750" y="2519363"/>
              <a:ext cx="911100" cy="98400"/>
            </a:xfrm>
            <a:prstGeom prst="rect">
              <a:avLst/>
            </a:prstGeom>
            <a:solidFill>
              <a:srgbClr val="F47920"/>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83" name="Shape 83"/>
            <p:cNvSpPr/>
            <p:nvPr/>
          </p:nvSpPr>
          <p:spPr>
            <a:xfrm>
              <a:off x="5473700" y="2519363"/>
              <a:ext cx="911100" cy="98400"/>
            </a:xfrm>
            <a:prstGeom prst="rect">
              <a:avLst/>
            </a:prstGeom>
            <a:solidFill>
              <a:srgbClr val="FBA919"/>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84" name="Shape 84"/>
            <p:cNvSpPr/>
            <p:nvPr/>
          </p:nvSpPr>
          <p:spPr>
            <a:xfrm>
              <a:off x="3228975" y="2519363"/>
              <a:ext cx="2244600" cy="98400"/>
            </a:xfrm>
            <a:prstGeom prst="rect">
              <a:avLst/>
            </a:prstGeom>
            <a:solidFill>
              <a:srgbClr val="F7941E"/>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85" name="Shape 85"/>
            <p:cNvSpPr/>
            <p:nvPr/>
          </p:nvSpPr>
          <p:spPr>
            <a:xfrm>
              <a:off x="6384925" y="2519363"/>
              <a:ext cx="444600" cy="98400"/>
            </a:xfrm>
            <a:prstGeom prst="rect">
              <a:avLst/>
            </a:prstGeom>
            <a:solidFill>
              <a:srgbClr val="FFC20E"/>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86" name="Shape 86"/>
          <p:cNvSpPr txBox="1">
            <a:spLocks noGrp="1"/>
          </p:cNvSpPr>
          <p:nvPr>
            <p:ph type="body" idx="1"/>
          </p:nvPr>
        </p:nvSpPr>
        <p:spPr>
          <a:xfrm>
            <a:off x="1237511" y="3933825"/>
            <a:ext cx="4889700" cy="520200"/>
          </a:xfrm>
          <a:prstGeom prst="rect">
            <a:avLst/>
          </a:prstGeom>
          <a:noFill/>
          <a:ln>
            <a:noFill/>
          </a:ln>
        </p:spPr>
        <p:txBody>
          <a:bodyPr wrap="square" lIns="91425" tIns="91425" rIns="91425" bIns="91425" anchor="t" anchorCtr="0"/>
          <a:lstStyle>
            <a:lvl1pPr marL="0" marR="0" lvl="0" indent="0" algn="l" rtl="0">
              <a:lnSpc>
                <a:spcPct val="90000"/>
              </a:lnSpc>
              <a:spcBef>
                <a:spcPts val="750"/>
              </a:spcBef>
              <a:buClr>
                <a:schemeClr val="lt1"/>
              </a:buClr>
              <a:buFont typeface="Arial"/>
              <a:buNone/>
              <a:defRPr sz="1800" b="0" i="0" u="none" strike="noStrike" cap="none">
                <a:solidFill>
                  <a:schemeClr val="lt1"/>
                </a:solidFill>
                <a:latin typeface="Calibri"/>
                <a:ea typeface="Calibri"/>
                <a:cs typeface="Calibri"/>
                <a:sym typeface="Calibri"/>
              </a:defRPr>
            </a:lvl1pPr>
            <a:lvl2pPr marL="0" marR="0" lvl="1" indent="0" algn="l" rtl="0">
              <a:lnSpc>
                <a:spcPct val="90000"/>
              </a:lnSpc>
              <a:spcBef>
                <a:spcPts val="600"/>
              </a:spcBef>
              <a:buClr>
                <a:schemeClr val="accent1"/>
              </a:buClr>
              <a:buFont typeface="Arial"/>
              <a:buNone/>
              <a:defRPr sz="1400" b="0" i="0" u="none" strike="noStrike" cap="none">
                <a:solidFill>
                  <a:schemeClr val="lt1"/>
                </a:solidFill>
                <a:latin typeface="Calibri"/>
                <a:ea typeface="Calibri"/>
                <a:cs typeface="Calibri"/>
                <a:sym typeface="Calibri"/>
              </a:defRPr>
            </a:lvl2pPr>
            <a:lvl3pPr marL="179999" marR="0" lvl="2" indent="-91099" algn="l" rtl="0">
              <a:lnSpc>
                <a:spcPct val="90000"/>
              </a:lnSpc>
              <a:spcBef>
                <a:spcPts val="600"/>
              </a:spcBef>
              <a:buClr>
                <a:schemeClr val="accent1"/>
              </a:buClr>
              <a:buSzPct val="100000"/>
              <a:buFont typeface="Arial"/>
              <a:buChar char="•"/>
              <a:defRPr sz="1400" b="0" i="0" u="none" strike="noStrike" cap="none">
                <a:solidFill>
                  <a:schemeClr val="dk2"/>
                </a:solidFill>
                <a:latin typeface="Calibri"/>
                <a:ea typeface="Calibri"/>
                <a:cs typeface="Calibri"/>
                <a:sym typeface="Calibri"/>
              </a:defRPr>
            </a:lvl3pPr>
            <a:lvl4pPr marL="360000" marR="0" lvl="3" indent="-1060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4pPr>
            <a:lvl5pPr marL="540000" marR="0" lvl="4" indent="-1082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5pPr>
            <a:lvl6pPr marL="1885950" marR="0" lvl="5"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9pPr>
          </a:lstStyle>
          <a:p>
            <a:endParaRPr/>
          </a:p>
        </p:txBody>
      </p:sp>
      <p:grpSp>
        <p:nvGrpSpPr>
          <p:cNvPr id="87" name="Shape 87"/>
          <p:cNvGrpSpPr/>
          <p:nvPr/>
        </p:nvGrpSpPr>
        <p:grpSpPr>
          <a:xfrm>
            <a:off x="7164523" y="454382"/>
            <a:ext cx="1560909" cy="481679"/>
            <a:chOff x="-166" y="657"/>
            <a:chExt cx="5833" cy="1800"/>
          </a:xfrm>
        </p:grpSpPr>
        <p:sp>
          <p:nvSpPr>
            <p:cNvPr id="88" name="Shape 88"/>
            <p:cNvSpPr/>
            <p:nvPr/>
          </p:nvSpPr>
          <p:spPr>
            <a:xfrm>
              <a:off x="5367" y="1186"/>
              <a:ext cx="300" cy="899"/>
            </a:xfrm>
            <a:custGeom>
              <a:avLst/>
              <a:gdLst/>
              <a:ahLst/>
              <a:cxnLst/>
              <a:rect l="0" t="0" r="0" b="0"/>
              <a:pathLst>
                <a:path w="120000" h="120000" extrusionOk="0">
                  <a:moveTo>
                    <a:pt x="120000" y="103505"/>
                  </a:moveTo>
                  <a:cubicBezTo>
                    <a:pt x="120000" y="117383"/>
                    <a:pt x="120000" y="117383"/>
                    <a:pt x="120000" y="117383"/>
                  </a:cubicBezTo>
                  <a:cubicBezTo>
                    <a:pt x="114026" y="118153"/>
                    <a:pt x="107466" y="118794"/>
                    <a:pt x="100320" y="119256"/>
                  </a:cubicBezTo>
                  <a:cubicBezTo>
                    <a:pt x="93226" y="119769"/>
                    <a:pt x="86826" y="120000"/>
                    <a:pt x="81280" y="120000"/>
                  </a:cubicBezTo>
                  <a:cubicBezTo>
                    <a:pt x="61813" y="120000"/>
                    <a:pt x="46986" y="117486"/>
                    <a:pt x="36906" y="112458"/>
                  </a:cubicBezTo>
                  <a:cubicBezTo>
                    <a:pt x="26666" y="107379"/>
                    <a:pt x="21706" y="99324"/>
                    <a:pt x="21706" y="88191"/>
                  </a:cubicBezTo>
                  <a:cubicBezTo>
                    <a:pt x="21706" y="39375"/>
                    <a:pt x="21706" y="39375"/>
                    <a:pt x="21706" y="39375"/>
                  </a:cubicBezTo>
                  <a:cubicBezTo>
                    <a:pt x="0" y="39375"/>
                    <a:pt x="0" y="39375"/>
                    <a:pt x="0" y="39375"/>
                  </a:cubicBezTo>
                  <a:cubicBezTo>
                    <a:pt x="0" y="26293"/>
                    <a:pt x="0" y="26293"/>
                    <a:pt x="0" y="26293"/>
                  </a:cubicBezTo>
                  <a:cubicBezTo>
                    <a:pt x="21706" y="26293"/>
                    <a:pt x="21706" y="26293"/>
                    <a:pt x="21706" y="26293"/>
                  </a:cubicBezTo>
                  <a:cubicBezTo>
                    <a:pt x="21706" y="0"/>
                    <a:pt x="21706" y="0"/>
                    <a:pt x="21706" y="0"/>
                  </a:cubicBezTo>
                  <a:cubicBezTo>
                    <a:pt x="53920" y="0"/>
                    <a:pt x="53920" y="0"/>
                    <a:pt x="53920" y="0"/>
                  </a:cubicBezTo>
                  <a:cubicBezTo>
                    <a:pt x="53920" y="26293"/>
                    <a:pt x="53920" y="26293"/>
                    <a:pt x="53920" y="26293"/>
                  </a:cubicBezTo>
                  <a:cubicBezTo>
                    <a:pt x="120000" y="26293"/>
                    <a:pt x="120000" y="26293"/>
                    <a:pt x="120000" y="26293"/>
                  </a:cubicBezTo>
                  <a:cubicBezTo>
                    <a:pt x="120000" y="39375"/>
                    <a:pt x="120000" y="39375"/>
                    <a:pt x="120000" y="39375"/>
                  </a:cubicBezTo>
                  <a:cubicBezTo>
                    <a:pt x="53920" y="39375"/>
                    <a:pt x="53920" y="39375"/>
                    <a:pt x="53920" y="39375"/>
                  </a:cubicBezTo>
                  <a:cubicBezTo>
                    <a:pt x="53920" y="81291"/>
                    <a:pt x="53920" y="81291"/>
                    <a:pt x="53920" y="81291"/>
                  </a:cubicBezTo>
                  <a:cubicBezTo>
                    <a:pt x="53920" y="86113"/>
                    <a:pt x="54186" y="89858"/>
                    <a:pt x="54613" y="92603"/>
                  </a:cubicBezTo>
                  <a:cubicBezTo>
                    <a:pt x="55040" y="95322"/>
                    <a:pt x="56640" y="97836"/>
                    <a:pt x="59360" y="100222"/>
                  </a:cubicBezTo>
                  <a:cubicBezTo>
                    <a:pt x="61920" y="102402"/>
                    <a:pt x="65333" y="104018"/>
                    <a:pt x="69706" y="105019"/>
                  </a:cubicBezTo>
                  <a:cubicBezTo>
                    <a:pt x="74026" y="106045"/>
                    <a:pt x="80800" y="106532"/>
                    <a:pt x="89706" y="106532"/>
                  </a:cubicBezTo>
                  <a:cubicBezTo>
                    <a:pt x="94880" y="106532"/>
                    <a:pt x="100426" y="106199"/>
                    <a:pt x="106026" y="105455"/>
                  </a:cubicBezTo>
                  <a:cubicBezTo>
                    <a:pt x="111733" y="104685"/>
                    <a:pt x="115893" y="104018"/>
                    <a:pt x="118346" y="103505"/>
                  </a:cubicBezTo>
                  <a:lnTo>
                    <a:pt x="120000" y="103505"/>
                  </a:lnTo>
                  <a:close/>
                </a:path>
              </a:pathLst>
            </a:custGeom>
            <a:solidFill>
              <a:schemeClr val="lt1"/>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89" name="Shape 89"/>
            <p:cNvSpPr/>
            <p:nvPr/>
          </p:nvSpPr>
          <p:spPr>
            <a:xfrm>
              <a:off x="4777" y="1350"/>
              <a:ext cx="600" cy="600"/>
            </a:xfrm>
            <a:custGeom>
              <a:avLst/>
              <a:gdLst/>
              <a:ahLst/>
              <a:cxnLst/>
              <a:rect l="0" t="0" r="0" b="0"/>
              <a:pathLst>
                <a:path w="120000" h="120000" extrusionOk="0">
                  <a:moveTo>
                    <a:pt x="17706" y="16458"/>
                  </a:moveTo>
                  <a:cubicBezTo>
                    <a:pt x="29474" y="5464"/>
                    <a:pt x="45041" y="0"/>
                    <a:pt x="64260" y="0"/>
                  </a:cubicBezTo>
                  <a:cubicBezTo>
                    <a:pt x="82114" y="0"/>
                    <a:pt x="95837" y="4505"/>
                    <a:pt x="105576" y="13549"/>
                  </a:cubicBezTo>
                  <a:cubicBezTo>
                    <a:pt x="115204" y="22561"/>
                    <a:pt x="120000" y="35376"/>
                    <a:pt x="120000" y="51994"/>
                  </a:cubicBezTo>
                  <a:cubicBezTo>
                    <a:pt x="120000" y="62476"/>
                    <a:pt x="120000" y="62476"/>
                    <a:pt x="120000" y="62476"/>
                  </a:cubicBezTo>
                  <a:cubicBezTo>
                    <a:pt x="22576" y="62476"/>
                    <a:pt x="22576" y="62476"/>
                    <a:pt x="22576" y="62476"/>
                  </a:cubicBezTo>
                  <a:cubicBezTo>
                    <a:pt x="22576" y="69443"/>
                    <a:pt x="23793" y="75547"/>
                    <a:pt x="26264" y="80756"/>
                  </a:cubicBezTo>
                  <a:cubicBezTo>
                    <a:pt x="28699" y="85933"/>
                    <a:pt x="32056" y="90183"/>
                    <a:pt x="36298" y="93507"/>
                  </a:cubicBezTo>
                  <a:cubicBezTo>
                    <a:pt x="40430" y="96766"/>
                    <a:pt x="45262" y="99227"/>
                    <a:pt x="50906" y="100857"/>
                  </a:cubicBezTo>
                  <a:cubicBezTo>
                    <a:pt x="56513" y="102423"/>
                    <a:pt x="62748" y="103286"/>
                    <a:pt x="69572" y="103286"/>
                  </a:cubicBezTo>
                  <a:cubicBezTo>
                    <a:pt x="78536" y="103286"/>
                    <a:pt x="87574" y="101688"/>
                    <a:pt x="96686" y="98588"/>
                  </a:cubicBezTo>
                  <a:cubicBezTo>
                    <a:pt x="105723" y="95424"/>
                    <a:pt x="112216" y="92388"/>
                    <a:pt x="116126" y="89352"/>
                  </a:cubicBezTo>
                  <a:cubicBezTo>
                    <a:pt x="117343" y="89352"/>
                    <a:pt x="117343" y="89352"/>
                    <a:pt x="117343" y="89352"/>
                  </a:cubicBezTo>
                  <a:cubicBezTo>
                    <a:pt x="117343" y="110380"/>
                    <a:pt x="117343" y="110380"/>
                    <a:pt x="117343" y="110380"/>
                  </a:cubicBezTo>
                  <a:cubicBezTo>
                    <a:pt x="109818" y="113097"/>
                    <a:pt x="102145" y="115430"/>
                    <a:pt x="94399" y="117283"/>
                  </a:cubicBezTo>
                  <a:cubicBezTo>
                    <a:pt x="86541" y="119105"/>
                    <a:pt x="78352" y="120000"/>
                    <a:pt x="69757" y="120000"/>
                  </a:cubicBezTo>
                  <a:cubicBezTo>
                    <a:pt x="47808" y="120000"/>
                    <a:pt x="30691" y="114886"/>
                    <a:pt x="18444" y="104628"/>
                  </a:cubicBezTo>
                  <a:cubicBezTo>
                    <a:pt x="6123" y="94402"/>
                    <a:pt x="0" y="79829"/>
                    <a:pt x="0" y="60942"/>
                  </a:cubicBezTo>
                  <a:cubicBezTo>
                    <a:pt x="0" y="42279"/>
                    <a:pt x="5865" y="27451"/>
                    <a:pt x="17706" y="16458"/>
                  </a:cubicBezTo>
                  <a:close/>
                  <a:moveTo>
                    <a:pt x="98493" y="47648"/>
                  </a:moveTo>
                  <a:cubicBezTo>
                    <a:pt x="98456" y="37486"/>
                    <a:pt x="95468" y="29656"/>
                    <a:pt x="89640" y="24127"/>
                  </a:cubicBezTo>
                  <a:cubicBezTo>
                    <a:pt x="83885" y="18567"/>
                    <a:pt x="75032" y="15818"/>
                    <a:pt x="63190" y="15818"/>
                  </a:cubicBezTo>
                  <a:cubicBezTo>
                    <a:pt x="51238" y="15818"/>
                    <a:pt x="41684" y="18854"/>
                    <a:pt x="34638" y="24926"/>
                  </a:cubicBezTo>
                  <a:cubicBezTo>
                    <a:pt x="27556" y="30966"/>
                    <a:pt x="23535" y="38572"/>
                    <a:pt x="22576" y="47648"/>
                  </a:cubicBezTo>
                  <a:lnTo>
                    <a:pt x="98493" y="47648"/>
                  </a:lnTo>
                  <a:close/>
                </a:path>
              </a:pathLst>
            </a:custGeom>
            <a:solidFill>
              <a:schemeClr val="lt1"/>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90" name="Shape 90"/>
            <p:cNvSpPr/>
            <p:nvPr/>
          </p:nvSpPr>
          <p:spPr>
            <a:xfrm>
              <a:off x="4210" y="1350"/>
              <a:ext cx="600" cy="600"/>
            </a:xfrm>
            <a:custGeom>
              <a:avLst/>
              <a:gdLst/>
              <a:ahLst/>
              <a:cxnLst/>
              <a:rect l="0" t="0" r="0" b="0"/>
              <a:pathLst>
                <a:path w="120000" h="120000" extrusionOk="0">
                  <a:moveTo>
                    <a:pt x="24240" y="16232"/>
                  </a:moveTo>
                  <a:cubicBezTo>
                    <a:pt x="31772" y="11105"/>
                    <a:pt x="39545" y="7120"/>
                    <a:pt x="47599" y="4278"/>
                  </a:cubicBezTo>
                  <a:cubicBezTo>
                    <a:pt x="55652" y="1437"/>
                    <a:pt x="63906" y="0"/>
                    <a:pt x="72400" y="0"/>
                  </a:cubicBezTo>
                  <a:cubicBezTo>
                    <a:pt x="87866" y="0"/>
                    <a:pt x="99686" y="3788"/>
                    <a:pt x="107819" y="11366"/>
                  </a:cubicBezTo>
                  <a:cubicBezTo>
                    <a:pt x="115993" y="19009"/>
                    <a:pt x="120000" y="29918"/>
                    <a:pt x="120000" y="44224"/>
                  </a:cubicBezTo>
                  <a:cubicBezTo>
                    <a:pt x="120000" y="120000"/>
                    <a:pt x="120000" y="120000"/>
                    <a:pt x="120000" y="120000"/>
                  </a:cubicBezTo>
                  <a:cubicBezTo>
                    <a:pt x="95799" y="120000"/>
                    <a:pt x="95799" y="120000"/>
                    <a:pt x="95799" y="120000"/>
                  </a:cubicBezTo>
                  <a:cubicBezTo>
                    <a:pt x="95799" y="53565"/>
                    <a:pt x="95799" y="53565"/>
                    <a:pt x="95799" y="53565"/>
                  </a:cubicBezTo>
                  <a:cubicBezTo>
                    <a:pt x="95799" y="48209"/>
                    <a:pt x="95398" y="43211"/>
                    <a:pt x="94597" y="38475"/>
                  </a:cubicBezTo>
                  <a:cubicBezTo>
                    <a:pt x="93916" y="33805"/>
                    <a:pt x="92434" y="30146"/>
                    <a:pt x="90390" y="27468"/>
                  </a:cubicBezTo>
                  <a:cubicBezTo>
                    <a:pt x="88307" y="24561"/>
                    <a:pt x="85181" y="22340"/>
                    <a:pt x="81175" y="20936"/>
                  </a:cubicBezTo>
                  <a:cubicBezTo>
                    <a:pt x="77128" y="19499"/>
                    <a:pt x="71959" y="18780"/>
                    <a:pt x="65549" y="18780"/>
                  </a:cubicBezTo>
                  <a:cubicBezTo>
                    <a:pt x="58938" y="18780"/>
                    <a:pt x="52006" y="20152"/>
                    <a:pt x="44914" y="22765"/>
                  </a:cubicBezTo>
                  <a:cubicBezTo>
                    <a:pt x="37702" y="25410"/>
                    <a:pt x="30771" y="28807"/>
                    <a:pt x="24240" y="32890"/>
                  </a:cubicBezTo>
                  <a:cubicBezTo>
                    <a:pt x="24240" y="120000"/>
                    <a:pt x="24240" y="120000"/>
                    <a:pt x="24240" y="120000"/>
                  </a:cubicBezTo>
                  <a:cubicBezTo>
                    <a:pt x="0" y="120000"/>
                    <a:pt x="0" y="120000"/>
                    <a:pt x="0" y="120000"/>
                  </a:cubicBezTo>
                  <a:cubicBezTo>
                    <a:pt x="0" y="3102"/>
                    <a:pt x="0" y="3102"/>
                    <a:pt x="0" y="3102"/>
                  </a:cubicBezTo>
                  <a:cubicBezTo>
                    <a:pt x="24240" y="3102"/>
                    <a:pt x="24240" y="3102"/>
                    <a:pt x="24240" y="3102"/>
                  </a:cubicBezTo>
                  <a:lnTo>
                    <a:pt x="24240" y="16232"/>
                  </a:lnTo>
                  <a:close/>
                </a:path>
              </a:pathLst>
            </a:custGeom>
            <a:solidFill>
              <a:schemeClr val="lt1"/>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91" name="Shape 91"/>
            <p:cNvSpPr/>
            <p:nvPr/>
          </p:nvSpPr>
          <p:spPr>
            <a:xfrm>
              <a:off x="3679" y="1361"/>
              <a:ext cx="600" cy="600"/>
            </a:xfrm>
            <a:custGeom>
              <a:avLst/>
              <a:gdLst/>
              <a:ahLst/>
              <a:cxnLst/>
              <a:rect l="0" t="0" r="0" b="0"/>
              <a:pathLst>
                <a:path w="120000" h="120000" extrusionOk="0">
                  <a:moveTo>
                    <a:pt x="120000" y="465"/>
                  </a:moveTo>
                  <a:cubicBezTo>
                    <a:pt x="120000" y="37107"/>
                    <a:pt x="120000" y="37107"/>
                    <a:pt x="120000" y="37107"/>
                  </a:cubicBezTo>
                  <a:cubicBezTo>
                    <a:pt x="115299" y="37107"/>
                    <a:pt x="115299" y="37107"/>
                    <a:pt x="115299" y="37107"/>
                  </a:cubicBezTo>
                  <a:cubicBezTo>
                    <a:pt x="113087" y="36508"/>
                    <a:pt x="109447" y="36076"/>
                    <a:pt x="104470" y="35810"/>
                  </a:cubicBezTo>
                  <a:cubicBezTo>
                    <a:pt x="99447" y="35511"/>
                    <a:pt x="95253" y="35344"/>
                    <a:pt x="91935" y="35344"/>
                  </a:cubicBezTo>
                  <a:cubicBezTo>
                    <a:pt x="84423" y="35344"/>
                    <a:pt x="77741" y="35743"/>
                    <a:pt x="72027" y="36442"/>
                  </a:cubicBezTo>
                  <a:cubicBezTo>
                    <a:pt x="66221" y="37173"/>
                    <a:pt x="60000" y="38304"/>
                    <a:pt x="53364" y="40066"/>
                  </a:cubicBezTo>
                  <a:cubicBezTo>
                    <a:pt x="53364" y="120000"/>
                    <a:pt x="53364" y="120000"/>
                    <a:pt x="53364" y="120000"/>
                  </a:cubicBezTo>
                  <a:cubicBezTo>
                    <a:pt x="0" y="120000"/>
                    <a:pt x="0" y="120000"/>
                    <a:pt x="0" y="120000"/>
                  </a:cubicBezTo>
                  <a:cubicBezTo>
                    <a:pt x="0" y="498"/>
                    <a:pt x="0" y="498"/>
                    <a:pt x="0" y="498"/>
                  </a:cubicBezTo>
                  <a:cubicBezTo>
                    <a:pt x="53364" y="498"/>
                    <a:pt x="53364" y="498"/>
                    <a:pt x="53364" y="498"/>
                  </a:cubicBezTo>
                  <a:cubicBezTo>
                    <a:pt x="53364" y="18121"/>
                    <a:pt x="53364" y="18121"/>
                    <a:pt x="53364" y="18121"/>
                  </a:cubicBezTo>
                  <a:cubicBezTo>
                    <a:pt x="65023" y="10839"/>
                    <a:pt x="75207" y="6018"/>
                    <a:pt x="83732" y="3624"/>
                  </a:cubicBezTo>
                  <a:cubicBezTo>
                    <a:pt x="92396" y="1230"/>
                    <a:pt x="100276" y="0"/>
                    <a:pt x="107557" y="0"/>
                  </a:cubicBezTo>
                  <a:cubicBezTo>
                    <a:pt x="109400" y="0"/>
                    <a:pt x="111520" y="66"/>
                    <a:pt x="113870" y="133"/>
                  </a:cubicBezTo>
                  <a:cubicBezTo>
                    <a:pt x="116221" y="232"/>
                    <a:pt x="118248" y="332"/>
                    <a:pt x="120000" y="465"/>
                  </a:cubicBezTo>
                  <a:close/>
                </a:path>
              </a:pathLst>
            </a:custGeom>
            <a:solidFill>
              <a:schemeClr val="lt1"/>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92" name="Shape 92"/>
            <p:cNvSpPr/>
            <p:nvPr/>
          </p:nvSpPr>
          <p:spPr>
            <a:xfrm>
              <a:off x="2981" y="1343"/>
              <a:ext cx="600" cy="599"/>
            </a:xfrm>
            <a:custGeom>
              <a:avLst/>
              <a:gdLst/>
              <a:ahLst/>
              <a:cxnLst/>
              <a:rect l="0" t="0" r="0" b="0"/>
              <a:pathLst>
                <a:path w="120000" h="120000" extrusionOk="0">
                  <a:moveTo>
                    <a:pt x="14155" y="33094"/>
                  </a:moveTo>
                  <a:cubicBezTo>
                    <a:pt x="10641" y="33094"/>
                    <a:pt x="10641" y="33094"/>
                    <a:pt x="10641" y="33094"/>
                  </a:cubicBezTo>
                  <a:cubicBezTo>
                    <a:pt x="10641" y="5652"/>
                    <a:pt x="10641" y="5652"/>
                    <a:pt x="10641" y="5652"/>
                  </a:cubicBezTo>
                  <a:cubicBezTo>
                    <a:pt x="14723" y="4673"/>
                    <a:pt x="21316" y="3473"/>
                    <a:pt x="30451" y="2084"/>
                  </a:cubicBezTo>
                  <a:cubicBezTo>
                    <a:pt x="39654" y="726"/>
                    <a:pt x="48789" y="0"/>
                    <a:pt x="57992" y="0"/>
                  </a:cubicBezTo>
                  <a:cubicBezTo>
                    <a:pt x="79910" y="0"/>
                    <a:pt x="95705" y="3221"/>
                    <a:pt x="105409" y="9568"/>
                  </a:cubicBezTo>
                  <a:cubicBezTo>
                    <a:pt x="115147" y="15947"/>
                    <a:pt x="120000" y="25989"/>
                    <a:pt x="120000" y="39600"/>
                  </a:cubicBezTo>
                  <a:cubicBezTo>
                    <a:pt x="120000" y="116968"/>
                    <a:pt x="120000" y="116968"/>
                    <a:pt x="120000" y="116968"/>
                  </a:cubicBezTo>
                  <a:cubicBezTo>
                    <a:pt x="81784" y="116968"/>
                    <a:pt x="81784" y="116968"/>
                    <a:pt x="81784" y="116968"/>
                  </a:cubicBezTo>
                  <a:cubicBezTo>
                    <a:pt x="81784" y="104936"/>
                    <a:pt x="81784" y="104936"/>
                    <a:pt x="81784" y="104936"/>
                  </a:cubicBezTo>
                  <a:cubicBezTo>
                    <a:pt x="79676" y="106421"/>
                    <a:pt x="77099" y="108189"/>
                    <a:pt x="74088" y="110336"/>
                  </a:cubicBezTo>
                  <a:cubicBezTo>
                    <a:pt x="70976" y="112421"/>
                    <a:pt x="68064" y="114063"/>
                    <a:pt x="65387" y="115263"/>
                  </a:cubicBezTo>
                  <a:cubicBezTo>
                    <a:pt x="61639" y="116873"/>
                    <a:pt x="57657" y="118073"/>
                    <a:pt x="53641" y="118863"/>
                  </a:cubicBezTo>
                  <a:cubicBezTo>
                    <a:pt x="49559" y="119621"/>
                    <a:pt x="45108" y="120000"/>
                    <a:pt x="40256" y="120000"/>
                  </a:cubicBezTo>
                  <a:cubicBezTo>
                    <a:pt x="28845" y="120000"/>
                    <a:pt x="19274" y="116684"/>
                    <a:pt x="11578" y="109957"/>
                  </a:cubicBezTo>
                  <a:cubicBezTo>
                    <a:pt x="3848" y="103326"/>
                    <a:pt x="0" y="94736"/>
                    <a:pt x="0" y="84347"/>
                  </a:cubicBezTo>
                  <a:cubicBezTo>
                    <a:pt x="0" y="76042"/>
                    <a:pt x="1974" y="69221"/>
                    <a:pt x="5889" y="63978"/>
                  </a:cubicBezTo>
                  <a:cubicBezTo>
                    <a:pt x="9804" y="58705"/>
                    <a:pt x="15426" y="54568"/>
                    <a:pt x="22621" y="51505"/>
                  </a:cubicBezTo>
                  <a:cubicBezTo>
                    <a:pt x="29749" y="48473"/>
                    <a:pt x="38549" y="46294"/>
                    <a:pt x="49124" y="45000"/>
                  </a:cubicBezTo>
                  <a:cubicBezTo>
                    <a:pt x="59698" y="43768"/>
                    <a:pt x="70607" y="42757"/>
                    <a:pt x="81952" y="42189"/>
                  </a:cubicBezTo>
                  <a:cubicBezTo>
                    <a:pt x="81952" y="41589"/>
                    <a:pt x="81952" y="41589"/>
                    <a:pt x="81952" y="41589"/>
                  </a:cubicBezTo>
                  <a:cubicBezTo>
                    <a:pt x="81952" y="35273"/>
                    <a:pt x="79241" y="30915"/>
                    <a:pt x="73853" y="28515"/>
                  </a:cubicBezTo>
                  <a:cubicBezTo>
                    <a:pt x="68466" y="26147"/>
                    <a:pt x="60468" y="24947"/>
                    <a:pt x="49960" y="24947"/>
                  </a:cubicBezTo>
                  <a:cubicBezTo>
                    <a:pt x="43636" y="24947"/>
                    <a:pt x="36843" y="25989"/>
                    <a:pt x="29648" y="28168"/>
                  </a:cubicBezTo>
                  <a:cubicBezTo>
                    <a:pt x="22487" y="30284"/>
                    <a:pt x="17300" y="31957"/>
                    <a:pt x="14155" y="33094"/>
                  </a:cubicBezTo>
                  <a:close/>
                  <a:moveTo>
                    <a:pt x="81784" y="87252"/>
                  </a:moveTo>
                  <a:cubicBezTo>
                    <a:pt x="81784" y="63600"/>
                    <a:pt x="81784" y="63600"/>
                    <a:pt x="81784" y="63600"/>
                  </a:cubicBezTo>
                  <a:cubicBezTo>
                    <a:pt x="76564" y="64010"/>
                    <a:pt x="70942" y="64610"/>
                    <a:pt x="64885" y="65273"/>
                  </a:cubicBezTo>
                  <a:cubicBezTo>
                    <a:pt x="58862" y="66000"/>
                    <a:pt x="54244" y="66821"/>
                    <a:pt x="51098" y="67768"/>
                  </a:cubicBezTo>
                  <a:cubicBezTo>
                    <a:pt x="47317" y="68905"/>
                    <a:pt x="44339" y="70578"/>
                    <a:pt x="42297" y="72757"/>
                  </a:cubicBezTo>
                  <a:cubicBezTo>
                    <a:pt x="40323" y="74936"/>
                    <a:pt x="39252" y="77778"/>
                    <a:pt x="39252" y="81378"/>
                  </a:cubicBezTo>
                  <a:cubicBezTo>
                    <a:pt x="39252" y="83715"/>
                    <a:pt x="39486" y="85642"/>
                    <a:pt x="39921" y="87157"/>
                  </a:cubicBezTo>
                  <a:cubicBezTo>
                    <a:pt x="40356" y="88610"/>
                    <a:pt x="41427" y="90000"/>
                    <a:pt x="43134" y="91357"/>
                  </a:cubicBezTo>
                  <a:cubicBezTo>
                    <a:pt x="44774" y="92715"/>
                    <a:pt x="46715" y="93694"/>
                    <a:pt x="49023" y="94326"/>
                  </a:cubicBezTo>
                  <a:cubicBezTo>
                    <a:pt x="51266" y="94989"/>
                    <a:pt x="54813" y="95305"/>
                    <a:pt x="59698" y="95305"/>
                  </a:cubicBezTo>
                  <a:cubicBezTo>
                    <a:pt x="63513" y="95305"/>
                    <a:pt x="67395" y="94578"/>
                    <a:pt x="71377" y="93063"/>
                  </a:cubicBezTo>
                  <a:cubicBezTo>
                    <a:pt x="75292" y="91610"/>
                    <a:pt x="78773" y="89652"/>
                    <a:pt x="81784" y="87252"/>
                  </a:cubicBezTo>
                  <a:close/>
                </a:path>
              </a:pathLst>
            </a:custGeom>
            <a:solidFill>
              <a:schemeClr val="lt1"/>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93" name="Shape 93"/>
            <p:cNvSpPr/>
            <p:nvPr/>
          </p:nvSpPr>
          <p:spPr>
            <a:xfrm>
              <a:off x="2307" y="1343"/>
              <a:ext cx="600" cy="599"/>
            </a:xfrm>
            <a:custGeom>
              <a:avLst/>
              <a:gdLst/>
              <a:ahLst/>
              <a:cxnLst/>
              <a:rect l="0" t="0" r="0" b="0"/>
              <a:pathLst>
                <a:path w="120000" h="120000" extrusionOk="0">
                  <a:moveTo>
                    <a:pt x="49894" y="24947"/>
                  </a:moveTo>
                  <a:cubicBezTo>
                    <a:pt x="43569" y="24947"/>
                    <a:pt x="36843" y="25989"/>
                    <a:pt x="29648" y="28168"/>
                  </a:cubicBezTo>
                  <a:cubicBezTo>
                    <a:pt x="22420" y="30284"/>
                    <a:pt x="17300" y="31957"/>
                    <a:pt x="14155" y="33094"/>
                  </a:cubicBezTo>
                  <a:cubicBezTo>
                    <a:pt x="10641" y="33094"/>
                    <a:pt x="10641" y="33094"/>
                    <a:pt x="10641" y="33094"/>
                  </a:cubicBezTo>
                  <a:cubicBezTo>
                    <a:pt x="10641" y="5652"/>
                    <a:pt x="10641" y="5652"/>
                    <a:pt x="10641" y="5652"/>
                  </a:cubicBezTo>
                  <a:cubicBezTo>
                    <a:pt x="14723" y="4673"/>
                    <a:pt x="21316" y="3473"/>
                    <a:pt x="30451" y="2084"/>
                  </a:cubicBezTo>
                  <a:cubicBezTo>
                    <a:pt x="39587" y="726"/>
                    <a:pt x="48789" y="0"/>
                    <a:pt x="57992" y="0"/>
                  </a:cubicBezTo>
                  <a:cubicBezTo>
                    <a:pt x="79877" y="0"/>
                    <a:pt x="95672" y="3221"/>
                    <a:pt x="105409" y="9568"/>
                  </a:cubicBezTo>
                  <a:cubicBezTo>
                    <a:pt x="115147" y="15947"/>
                    <a:pt x="120000" y="25989"/>
                    <a:pt x="120000" y="39600"/>
                  </a:cubicBezTo>
                  <a:cubicBezTo>
                    <a:pt x="120000" y="116968"/>
                    <a:pt x="120000" y="116968"/>
                    <a:pt x="120000" y="116968"/>
                  </a:cubicBezTo>
                  <a:cubicBezTo>
                    <a:pt x="81717" y="116968"/>
                    <a:pt x="81717" y="116968"/>
                    <a:pt x="81717" y="116968"/>
                  </a:cubicBezTo>
                  <a:cubicBezTo>
                    <a:pt x="81717" y="104936"/>
                    <a:pt x="81717" y="104936"/>
                    <a:pt x="81717" y="104936"/>
                  </a:cubicBezTo>
                  <a:cubicBezTo>
                    <a:pt x="79643" y="106421"/>
                    <a:pt x="77099" y="108189"/>
                    <a:pt x="74021" y="110336"/>
                  </a:cubicBezTo>
                  <a:cubicBezTo>
                    <a:pt x="70942" y="112421"/>
                    <a:pt x="68064" y="114063"/>
                    <a:pt x="65387" y="115263"/>
                  </a:cubicBezTo>
                  <a:cubicBezTo>
                    <a:pt x="61572" y="116873"/>
                    <a:pt x="57657" y="118073"/>
                    <a:pt x="53575" y="118863"/>
                  </a:cubicBezTo>
                  <a:cubicBezTo>
                    <a:pt x="49525" y="119621"/>
                    <a:pt x="45108" y="120000"/>
                    <a:pt x="40223" y="120000"/>
                  </a:cubicBezTo>
                  <a:cubicBezTo>
                    <a:pt x="28812" y="120000"/>
                    <a:pt x="19274" y="116684"/>
                    <a:pt x="11578" y="109957"/>
                  </a:cubicBezTo>
                  <a:cubicBezTo>
                    <a:pt x="3848" y="103326"/>
                    <a:pt x="0" y="94736"/>
                    <a:pt x="0" y="84347"/>
                  </a:cubicBezTo>
                  <a:cubicBezTo>
                    <a:pt x="0" y="76042"/>
                    <a:pt x="1974" y="69221"/>
                    <a:pt x="5889" y="63978"/>
                  </a:cubicBezTo>
                  <a:cubicBezTo>
                    <a:pt x="9804" y="58705"/>
                    <a:pt x="15359" y="54568"/>
                    <a:pt x="22587" y="51505"/>
                  </a:cubicBezTo>
                  <a:cubicBezTo>
                    <a:pt x="29682" y="48473"/>
                    <a:pt x="38549" y="46294"/>
                    <a:pt x="49124" y="45000"/>
                  </a:cubicBezTo>
                  <a:cubicBezTo>
                    <a:pt x="59665" y="43768"/>
                    <a:pt x="70607" y="42757"/>
                    <a:pt x="81952" y="42189"/>
                  </a:cubicBezTo>
                  <a:cubicBezTo>
                    <a:pt x="81952" y="41589"/>
                    <a:pt x="81952" y="41589"/>
                    <a:pt x="81952" y="41589"/>
                  </a:cubicBezTo>
                  <a:cubicBezTo>
                    <a:pt x="81952" y="35273"/>
                    <a:pt x="79241" y="30915"/>
                    <a:pt x="73853" y="28515"/>
                  </a:cubicBezTo>
                  <a:cubicBezTo>
                    <a:pt x="68399" y="26147"/>
                    <a:pt x="60468" y="24947"/>
                    <a:pt x="49894" y="24947"/>
                  </a:cubicBezTo>
                  <a:close/>
                  <a:moveTo>
                    <a:pt x="81717" y="87252"/>
                  </a:moveTo>
                  <a:cubicBezTo>
                    <a:pt x="81717" y="63600"/>
                    <a:pt x="81717" y="63600"/>
                    <a:pt x="81717" y="63600"/>
                  </a:cubicBezTo>
                  <a:cubicBezTo>
                    <a:pt x="76564" y="64010"/>
                    <a:pt x="70942" y="64610"/>
                    <a:pt x="64885" y="65273"/>
                  </a:cubicBezTo>
                  <a:cubicBezTo>
                    <a:pt x="58828" y="66000"/>
                    <a:pt x="54244" y="66821"/>
                    <a:pt x="51098" y="67768"/>
                  </a:cubicBezTo>
                  <a:cubicBezTo>
                    <a:pt x="47250" y="68905"/>
                    <a:pt x="44339" y="70578"/>
                    <a:pt x="42297" y="72757"/>
                  </a:cubicBezTo>
                  <a:cubicBezTo>
                    <a:pt x="40256" y="74936"/>
                    <a:pt x="39286" y="77778"/>
                    <a:pt x="39286" y="81378"/>
                  </a:cubicBezTo>
                  <a:cubicBezTo>
                    <a:pt x="39286" y="83715"/>
                    <a:pt x="39486" y="85642"/>
                    <a:pt x="39921" y="87157"/>
                  </a:cubicBezTo>
                  <a:cubicBezTo>
                    <a:pt x="40323" y="88610"/>
                    <a:pt x="41427" y="90000"/>
                    <a:pt x="43134" y="91357"/>
                  </a:cubicBezTo>
                  <a:cubicBezTo>
                    <a:pt x="44740" y="92715"/>
                    <a:pt x="46715" y="93694"/>
                    <a:pt x="48957" y="94326"/>
                  </a:cubicBezTo>
                  <a:cubicBezTo>
                    <a:pt x="51266" y="94989"/>
                    <a:pt x="54813" y="95305"/>
                    <a:pt x="59665" y="95305"/>
                  </a:cubicBezTo>
                  <a:cubicBezTo>
                    <a:pt x="63513" y="95305"/>
                    <a:pt x="67361" y="94578"/>
                    <a:pt x="71310" y="93063"/>
                  </a:cubicBezTo>
                  <a:cubicBezTo>
                    <a:pt x="75292" y="91610"/>
                    <a:pt x="78773" y="89652"/>
                    <a:pt x="81717" y="87252"/>
                  </a:cubicBezTo>
                  <a:close/>
                </a:path>
              </a:pathLst>
            </a:custGeom>
            <a:solidFill>
              <a:schemeClr val="lt1"/>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94" name="Shape 94"/>
            <p:cNvSpPr/>
            <p:nvPr/>
          </p:nvSpPr>
          <p:spPr>
            <a:xfrm>
              <a:off x="-166" y="657"/>
              <a:ext cx="2400" cy="1800"/>
            </a:xfrm>
            <a:custGeom>
              <a:avLst/>
              <a:gdLst/>
              <a:ahLst/>
              <a:cxnLst/>
              <a:rect l="0" t="0" r="0" b="0"/>
              <a:pathLst>
                <a:path w="120000" h="120000" extrusionOk="0">
                  <a:moveTo>
                    <a:pt x="77400" y="9970"/>
                  </a:moveTo>
                  <a:cubicBezTo>
                    <a:pt x="62814" y="2277"/>
                    <a:pt x="47014" y="0"/>
                    <a:pt x="33242" y="2527"/>
                  </a:cubicBezTo>
                  <a:cubicBezTo>
                    <a:pt x="33250" y="2549"/>
                    <a:pt x="33250" y="2549"/>
                    <a:pt x="33250" y="2549"/>
                  </a:cubicBezTo>
                  <a:cubicBezTo>
                    <a:pt x="42976" y="806"/>
                    <a:pt x="57520" y="2418"/>
                    <a:pt x="69483" y="8716"/>
                  </a:cubicBezTo>
                  <a:cubicBezTo>
                    <a:pt x="78614" y="13533"/>
                    <a:pt x="85853" y="20212"/>
                    <a:pt x="91449" y="27905"/>
                  </a:cubicBezTo>
                  <a:cubicBezTo>
                    <a:pt x="38796" y="10340"/>
                    <a:pt x="38796" y="10340"/>
                    <a:pt x="38796" y="10340"/>
                  </a:cubicBezTo>
                  <a:cubicBezTo>
                    <a:pt x="42172" y="18828"/>
                    <a:pt x="42172" y="18828"/>
                    <a:pt x="42172" y="18828"/>
                  </a:cubicBezTo>
                  <a:cubicBezTo>
                    <a:pt x="29246" y="21737"/>
                    <a:pt x="18916" y="28874"/>
                    <a:pt x="12809" y="39956"/>
                  </a:cubicBezTo>
                  <a:cubicBezTo>
                    <a:pt x="0" y="63230"/>
                    <a:pt x="13328" y="94611"/>
                    <a:pt x="42599" y="110029"/>
                  </a:cubicBezTo>
                  <a:cubicBezTo>
                    <a:pt x="57185" y="117722"/>
                    <a:pt x="72985" y="119999"/>
                    <a:pt x="86749" y="117472"/>
                  </a:cubicBezTo>
                  <a:cubicBezTo>
                    <a:pt x="86749" y="117450"/>
                    <a:pt x="86749" y="117450"/>
                    <a:pt x="86749" y="117450"/>
                  </a:cubicBezTo>
                  <a:cubicBezTo>
                    <a:pt x="77031" y="119193"/>
                    <a:pt x="62479" y="117581"/>
                    <a:pt x="50499" y="111283"/>
                  </a:cubicBezTo>
                  <a:cubicBezTo>
                    <a:pt x="41385" y="106477"/>
                    <a:pt x="34138" y="99787"/>
                    <a:pt x="29212" y="92290"/>
                  </a:cubicBezTo>
                  <a:cubicBezTo>
                    <a:pt x="80834" y="111522"/>
                    <a:pt x="80834" y="111522"/>
                    <a:pt x="80834" y="111522"/>
                  </a:cubicBezTo>
                  <a:cubicBezTo>
                    <a:pt x="76562" y="101585"/>
                    <a:pt x="76562" y="101585"/>
                    <a:pt x="76562" y="101585"/>
                  </a:cubicBezTo>
                  <a:cubicBezTo>
                    <a:pt x="89488" y="98676"/>
                    <a:pt x="101083" y="91125"/>
                    <a:pt x="107182" y="80054"/>
                  </a:cubicBezTo>
                  <a:cubicBezTo>
                    <a:pt x="120000" y="56769"/>
                    <a:pt x="106671" y="25388"/>
                    <a:pt x="77400" y="9970"/>
                  </a:cubicBezTo>
                  <a:close/>
                  <a:moveTo>
                    <a:pt x="75305" y="99722"/>
                  </a:moveTo>
                  <a:cubicBezTo>
                    <a:pt x="70354" y="87180"/>
                    <a:pt x="70354" y="87180"/>
                    <a:pt x="70354" y="87180"/>
                  </a:cubicBezTo>
                  <a:cubicBezTo>
                    <a:pt x="85191" y="87180"/>
                    <a:pt x="85191" y="87180"/>
                    <a:pt x="85191" y="87180"/>
                  </a:cubicBezTo>
                  <a:lnTo>
                    <a:pt x="75305" y="99722"/>
                  </a:lnTo>
                  <a:close/>
                  <a:moveTo>
                    <a:pt x="94607" y="67011"/>
                  </a:moveTo>
                  <a:cubicBezTo>
                    <a:pt x="93836" y="68395"/>
                    <a:pt x="92865" y="69812"/>
                    <a:pt x="91734" y="71206"/>
                  </a:cubicBezTo>
                  <a:cubicBezTo>
                    <a:pt x="88634" y="75238"/>
                    <a:pt x="84621" y="78561"/>
                    <a:pt x="79829" y="81035"/>
                  </a:cubicBezTo>
                  <a:cubicBezTo>
                    <a:pt x="76646" y="82843"/>
                    <a:pt x="73236" y="84293"/>
                    <a:pt x="69994" y="85230"/>
                  </a:cubicBezTo>
                  <a:cubicBezTo>
                    <a:pt x="69969" y="85230"/>
                    <a:pt x="69952" y="85251"/>
                    <a:pt x="69927" y="85251"/>
                  </a:cubicBezTo>
                  <a:cubicBezTo>
                    <a:pt x="69558" y="85360"/>
                    <a:pt x="69558" y="85360"/>
                    <a:pt x="69558" y="85360"/>
                  </a:cubicBezTo>
                  <a:cubicBezTo>
                    <a:pt x="65529" y="75728"/>
                    <a:pt x="65529" y="75728"/>
                    <a:pt x="65529" y="75728"/>
                  </a:cubicBezTo>
                  <a:cubicBezTo>
                    <a:pt x="28634" y="89730"/>
                    <a:pt x="28634" y="89730"/>
                    <a:pt x="28634" y="89730"/>
                  </a:cubicBezTo>
                  <a:cubicBezTo>
                    <a:pt x="27327" y="90231"/>
                    <a:pt x="27327" y="90231"/>
                    <a:pt x="27327" y="90231"/>
                  </a:cubicBezTo>
                  <a:cubicBezTo>
                    <a:pt x="27118" y="89871"/>
                    <a:pt x="27118" y="89871"/>
                    <a:pt x="27118" y="89871"/>
                  </a:cubicBezTo>
                  <a:cubicBezTo>
                    <a:pt x="20055" y="77395"/>
                    <a:pt x="19469" y="63949"/>
                    <a:pt x="25492" y="52988"/>
                  </a:cubicBezTo>
                  <a:cubicBezTo>
                    <a:pt x="28634" y="47289"/>
                    <a:pt x="33518" y="42538"/>
                    <a:pt x="39583" y="39269"/>
                  </a:cubicBezTo>
                  <a:cubicBezTo>
                    <a:pt x="42599" y="37526"/>
                    <a:pt x="45774" y="36186"/>
                    <a:pt x="49025" y="35249"/>
                  </a:cubicBezTo>
                  <a:cubicBezTo>
                    <a:pt x="49385" y="35162"/>
                    <a:pt x="49385" y="35162"/>
                    <a:pt x="49385" y="35162"/>
                  </a:cubicBezTo>
                  <a:cubicBezTo>
                    <a:pt x="53867" y="45262"/>
                    <a:pt x="53867" y="45262"/>
                    <a:pt x="53867" y="45262"/>
                  </a:cubicBezTo>
                  <a:cubicBezTo>
                    <a:pt x="91960" y="30084"/>
                    <a:pt x="91960" y="30084"/>
                    <a:pt x="91960" y="30084"/>
                  </a:cubicBezTo>
                  <a:cubicBezTo>
                    <a:pt x="92789" y="29768"/>
                    <a:pt x="92789" y="29768"/>
                    <a:pt x="92789" y="29768"/>
                  </a:cubicBezTo>
                  <a:cubicBezTo>
                    <a:pt x="92990" y="30138"/>
                    <a:pt x="92990" y="30138"/>
                    <a:pt x="92990" y="30138"/>
                  </a:cubicBezTo>
                  <a:cubicBezTo>
                    <a:pt x="100053" y="42625"/>
                    <a:pt x="100631" y="56050"/>
                    <a:pt x="94607" y="67011"/>
                  </a:cubicBezTo>
                  <a:close/>
                </a:path>
              </a:pathLst>
            </a:custGeom>
            <a:solidFill>
              <a:schemeClr val="lt1"/>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Agenda">
    <p:spTree>
      <p:nvGrpSpPr>
        <p:cNvPr id="1" name="Shape 95"/>
        <p:cNvGrpSpPr/>
        <p:nvPr/>
      </p:nvGrpSpPr>
      <p:grpSpPr>
        <a:xfrm>
          <a:off x="0" y="0"/>
          <a:ext cx="0" cy="0"/>
          <a:chOff x="0" y="0"/>
          <a:chExt cx="0" cy="0"/>
        </a:xfrm>
      </p:grpSpPr>
      <p:sp>
        <p:nvSpPr>
          <p:cNvPr id="96" name="Shape 96"/>
          <p:cNvSpPr/>
          <p:nvPr/>
        </p:nvSpPr>
        <p:spPr>
          <a:xfrm>
            <a:off x="411395" y="539627"/>
            <a:ext cx="3795900" cy="3794700"/>
          </a:xfrm>
          <a:prstGeom prst="ellipse">
            <a:avLst/>
          </a:prstGeom>
          <a:solidFill>
            <a:srgbClr val="CACACA">
              <a:alpha val="21960"/>
            </a:srgbClr>
          </a:solidFill>
          <a:ln>
            <a:noFill/>
          </a:ln>
        </p:spPr>
        <p:txBody>
          <a:bodyPr wrap="square" lIns="68575" tIns="34275" rIns="68575" bIns="34275" anchor="t" anchorCtr="0">
            <a:noAutofit/>
          </a:bodyPr>
          <a:lstStyle/>
          <a:p>
            <a:pPr marL="0" marR="0" lvl="0" indent="0" algn="l" rtl="0">
              <a:spcBef>
                <a:spcPts val="0"/>
              </a:spcBef>
              <a:buNone/>
            </a:pPr>
            <a:endParaRPr sz="1350">
              <a:solidFill>
                <a:srgbClr val="000000"/>
              </a:solidFill>
              <a:latin typeface="Calibri"/>
              <a:ea typeface="Calibri"/>
              <a:cs typeface="Calibri"/>
              <a:sym typeface="Calibri"/>
            </a:endParaRPr>
          </a:p>
        </p:txBody>
      </p:sp>
      <p:sp>
        <p:nvSpPr>
          <p:cNvPr id="97" name="Shape 97"/>
          <p:cNvSpPr/>
          <p:nvPr/>
        </p:nvSpPr>
        <p:spPr>
          <a:xfrm>
            <a:off x="411395" y="539627"/>
            <a:ext cx="3795900" cy="3794700"/>
          </a:xfrm>
          <a:prstGeom prst="ellipse">
            <a:avLst/>
          </a:prstGeom>
          <a:solidFill>
            <a:srgbClr val="D8D8D8">
              <a:alpha val="21960"/>
            </a:srgbClr>
          </a:solidFill>
          <a:ln>
            <a:noFill/>
          </a:ln>
        </p:spPr>
        <p:txBody>
          <a:bodyPr wrap="square" lIns="68575" tIns="34275" rIns="68575" bIns="34275" anchor="t" anchorCtr="0">
            <a:noAutofit/>
          </a:bodyPr>
          <a:lstStyle/>
          <a:p>
            <a:pPr marL="0" marR="0" lvl="0" indent="0" algn="l" rtl="0">
              <a:spcBef>
                <a:spcPts val="0"/>
              </a:spcBef>
              <a:buNone/>
            </a:pPr>
            <a:endParaRPr sz="1350">
              <a:solidFill>
                <a:srgbClr val="000000"/>
              </a:solidFill>
              <a:latin typeface="Calibri"/>
              <a:ea typeface="Calibri"/>
              <a:cs typeface="Calibri"/>
              <a:sym typeface="Calibri"/>
            </a:endParaRPr>
          </a:p>
        </p:txBody>
      </p:sp>
      <p:sp>
        <p:nvSpPr>
          <p:cNvPr id="98" name="Shape 98"/>
          <p:cNvSpPr/>
          <p:nvPr/>
        </p:nvSpPr>
        <p:spPr>
          <a:xfrm>
            <a:off x="411395" y="539627"/>
            <a:ext cx="3795900" cy="3794700"/>
          </a:xfrm>
          <a:prstGeom prst="ellipse">
            <a:avLst/>
          </a:prstGeom>
          <a:solidFill>
            <a:schemeClr val="accent6">
              <a:alpha val="21960"/>
            </a:schemeClr>
          </a:solidFill>
          <a:ln>
            <a:noFill/>
          </a:ln>
        </p:spPr>
        <p:txBody>
          <a:bodyPr wrap="square" lIns="68575" tIns="34275" rIns="68575" bIns="34275" anchor="t" anchorCtr="0">
            <a:noAutofit/>
          </a:bodyPr>
          <a:lstStyle/>
          <a:p>
            <a:pPr marL="0" marR="0" lvl="0" indent="0" algn="l" rtl="0">
              <a:spcBef>
                <a:spcPts val="0"/>
              </a:spcBef>
              <a:buNone/>
            </a:pPr>
            <a:endParaRPr sz="1350">
              <a:solidFill>
                <a:srgbClr val="000000"/>
              </a:solidFill>
              <a:latin typeface="Calibri"/>
              <a:ea typeface="Calibri"/>
              <a:cs typeface="Calibri"/>
              <a:sym typeface="Calibri"/>
            </a:endParaRPr>
          </a:p>
        </p:txBody>
      </p:sp>
      <p:sp>
        <p:nvSpPr>
          <p:cNvPr id="99" name="Shape 99"/>
          <p:cNvSpPr/>
          <p:nvPr/>
        </p:nvSpPr>
        <p:spPr>
          <a:xfrm>
            <a:off x="683335" y="817470"/>
            <a:ext cx="3252000" cy="3250800"/>
          </a:xfrm>
          <a:prstGeom prst="ellipse">
            <a:avLst/>
          </a:prstGeom>
          <a:solidFill>
            <a:schemeClr val="lt1"/>
          </a:solidFill>
          <a:ln>
            <a:noFill/>
          </a:ln>
        </p:spPr>
        <p:txBody>
          <a:bodyPr wrap="square" lIns="68575" tIns="34275" rIns="68575" bIns="34275" anchor="ctr" anchorCtr="0">
            <a:noAutofit/>
          </a:bodyPr>
          <a:lstStyle/>
          <a:p>
            <a:pPr marL="0" marR="0" lvl="0" indent="0" algn="ctr" rtl="0">
              <a:spcBef>
                <a:spcPts val="0"/>
              </a:spcBef>
              <a:buNone/>
            </a:pPr>
            <a:endParaRPr sz="2100">
              <a:solidFill>
                <a:srgbClr val="0C0C0C"/>
              </a:solidFill>
              <a:latin typeface="Helvetica Neue"/>
              <a:ea typeface="Helvetica Neue"/>
              <a:cs typeface="Helvetica Neue"/>
              <a:sym typeface="Helvetica Neue"/>
            </a:endParaRPr>
          </a:p>
        </p:txBody>
      </p:sp>
      <p:sp>
        <p:nvSpPr>
          <p:cNvPr id="100" name="Shape 100"/>
          <p:cNvSpPr txBox="1">
            <a:spLocks noGrp="1"/>
          </p:cNvSpPr>
          <p:nvPr>
            <p:ph type="sldNum" idx="12"/>
          </p:nvPr>
        </p:nvSpPr>
        <p:spPr>
          <a:xfrm>
            <a:off x="7070411" y="4722069"/>
            <a:ext cx="1218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fld id="{00000000-1234-1234-1234-123412341234}" type="slidenum">
              <a:rPr lang="en-GB" sz="800">
                <a:solidFill>
                  <a:schemeClr val="accent2"/>
                </a:solidFill>
                <a:latin typeface="Calibri"/>
                <a:ea typeface="Calibri"/>
                <a:cs typeface="Calibri"/>
                <a:sym typeface="Calibri"/>
              </a:rPr>
              <a:t>‹#›</a:t>
            </a:fld>
            <a:endParaRPr lang="en-GB" sz="800">
              <a:solidFill>
                <a:schemeClr val="accent2"/>
              </a:solidFill>
              <a:latin typeface="Calibri"/>
              <a:ea typeface="Calibri"/>
              <a:cs typeface="Calibri"/>
              <a:sym typeface="Calibri"/>
            </a:endParaRPr>
          </a:p>
        </p:txBody>
      </p:sp>
      <p:sp>
        <p:nvSpPr>
          <p:cNvPr id="101" name="Shape 101"/>
          <p:cNvSpPr txBox="1">
            <a:spLocks noGrp="1"/>
          </p:cNvSpPr>
          <p:nvPr>
            <p:ph type="ftr" idx="11"/>
          </p:nvPr>
        </p:nvSpPr>
        <p:spPr>
          <a:xfrm flipH="1">
            <a:off x="6251181" y="4722069"/>
            <a:ext cx="811200" cy="123000"/>
          </a:xfrm>
          <a:prstGeom prst="rect">
            <a:avLst/>
          </a:prstGeom>
          <a:noFill/>
          <a:ln>
            <a:noFill/>
          </a:ln>
        </p:spPr>
        <p:txBody>
          <a:bodyPr wrap="square" lIns="91425" tIns="91425" rIns="91425" bIns="91425" anchor="ctr" anchorCtr="0"/>
          <a:lstStyle>
            <a:lvl1pPr marL="0" marR="0" lvl="0" indent="0" algn="l" rtl="0">
              <a:spcBef>
                <a:spcPts val="0"/>
              </a:spcBef>
              <a:buNone/>
              <a:defRPr sz="8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02" name="Shape 102"/>
          <p:cNvSpPr txBox="1">
            <a:spLocks noGrp="1"/>
          </p:cNvSpPr>
          <p:nvPr>
            <p:ph type="body" idx="1"/>
          </p:nvPr>
        </p:nvSpPr>
        <p:spPr>
          <a:xfrm>
            <a:off x="5364000" y="808460"/>
            <a:ext cx="3095700" cy="276900"/>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Font typeface="Arial"/>
              <a:buNone/>
              <a:defRPr sz="2000" b="0" i="0" u="none" strike="noStrike" cap="none">
                <a:solidFill>
                  <a:schemeClr val="dk1"/>
                </a:solidFill>
                <a:latin typeface="Calibri"/>
                <a:ea typeface="Calibri"/>
                <a:cs typeface="Calibri"/>
                <a:sym typeface="Calibri"/>
              </a:defRPr>
            </a:lvl1pPr>
            <a:lvl2pPr marL="0" marR="0" lvl="1" indent="0" algn="l" rtl="0">
              <a:lnSpc>
                <a:spcPct val="90000"/>
              </a:lnSpc>
              <a:spcBef>
                <a:spcPts val="600"/>
              </a:spcBef>
              <a:buClr>
                <a:schemeClr val="accent1"/>
              </a:buClr>
              <a:buFont typeface="Arial"/>
              <a:buNone/>
              <a:defRPr sz="1400" b="0" i="0" u="none" strike="noStrike" cap="none">
                <a:solidFill>
                  <a:schemeClr val="dk2"/>
                </a:solidFill>
                <a:latin typeface="Calibri"/>
                <a:ea typeface="Calibri"/>
                <a:cs typeface="Calibri"/>
                <a:sym typeface="Calibri"/>
              </a:defRPr>
            </a:lvl2pPr>
            <a:lvl3pPr marL="179999" marR="0" lvl="2" indent="-91099" algn="l" rtl="0">
              <a:lnSpc>
                <a:spcPct val="90000"/>
              </a:lnSpc>
              <a:spcBef>
                <a:spcPts val="600"/>
              </a:spcBef>
              <a:buClr>
                <a:schemeClr val="accent1"/>
              </a:buClr>
              <a:buSzPct val="100000"/>
              <a:buFont typeface="Arial"/>
              <a:buChar char="•"/>
              <a:defRPr sz="1400" b="0" i="0" u="none" strike="noStrike" cap="none">
                <a:solidFill>
                  <a:schemeClr val="dk2"/>
                </a:solidFill>
                <a:latin typeface="Calibri"/>
                <a:ea typeface="Calibri"/>
                <a:cs typeface="Calibri"/>
                <a:sym typeface="Calibri"/>
              </a:defRPr>
            </a:lvl3pPr>
            <a:lvl4pPr marL="360000" marR="0" lvl="3" indent="-1060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4pPr>
            <a:lvl5pPr marL="540000" marR="0" lvl="4" indent="-1082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5pPr>
            <a:lvl6pPr marL="1885950" marR="0" lvl="5"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03" name="Shape 103"/>
          <p:cNvSpPr txBox="1">
            <a:spLocks noGrp="1"/>
          </p:cNvSpPr>
          <p:nvPr>
            <p:ph type="body" idx="2"/>
          </p:nvPr>
        </p:nvSpPr>
        <p:spPr>
          <a:xfrm>
            <a:off x="5364000" y="2793900"/>
            <a:ext cx="3095700" cy="276900"/>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Font typeface="Arial"/>
              <a:buNone/>
              <a:defRPr sz="2000" b="0" i="0" u="none" strike="noStrike" cap="none">
                <a:solidFill>
                  <a:schemeClr val="dk1"/>
                </a:solidFill>
                <a:latin typeface="Calibri"/>
                <a:ea typeface="Calibri"/>
                <a:cs typeface="Calibri"/>
                <a:sym typeface="Calibri"/>
              </a:defRPr>
            </a:lvl1pPr>
            <a:lvl2pPr marL="0" marR="0" lvl="1" indent="0" algn="l" rtl="0">
              <a:lnSpc>
                <a:spcPct val="90000"/>
              </a:lnSpc>
              <a:spcBef>
                <a:spcPts val="600"/>
              </a:spcBef>
              <a:buClr>
                <a:schemeClr val="accent1"/>
              </a:buClr>
              <a:buFont typeface="Arial"/>
              <a:buNone/>
              <a:defRPr sz="1400" b="0" i="0" u="none" strike="noStrike" cap="none">
                <a:solidFill>
                  <a:schemeClr val="dk2"/>
                </a:solidFill>
                <a:latin typeface="Calibri"/>
                <a:ea typeface="Calibri"/>
                <a:cs typeface="Calibri"/>
                <a:sym typeface="Calibri"/>
              </a:defRPr>
            </a:lvl2pPr>
            <a:lvl3pPr marL="179999" marR="0" lvl="2" indent="-91099" algn="l" rtl="0">
              <a:lnSpc>
                <a:spcPct val="90000"/>
              </a:lnSpc>
              <a:spcBef>
                <a:spcPts val="600"/>
              </a:spcBef>
              <a:buClr>
                <a:schemeClr val="accent1"/>
              </a:buClr>
              <a:buSzPct val="100000"/>
              <a:buFont typeface="Arial"/>
              <a:buChar char="•"/>
              <a:defRPr sz="1400" b="0" i="0" u="none" strike="noStrike" cap="none">
                <a:solidFill>
                  <a:schemeClr val="dk2"/>
                </a:solidFill>
                <a:latin typeface="Calibri"/>
                <a:ea typeface="Calibri"/>
                <a:cs typeface="Calibri"/>
                <a:sym typeface="Calibri"/>
              </a:defRPr>
            </a:lvl3pPr>
            <a:lvl4pPr marL="360000" marR="0" lvl="3" indent="-1060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4pPr>
            <a:lvl5pPr marL="540000" marR="0" lvl="4" indent="-1082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5pPr>
            <a:lvl6pPr marL="1885950" marR="0" lvl="5"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04" name="Shape 104"/>
          <p:cNvSpPr txBox="1">
            <a:spLocks noGrp="1"/>
          </p:cNvSpPr>
          <p:nvPr>
            <p:ph type="body" idx="3"/>
          </p:nvPr>
        </p:nvSpPr>
        <p:spPr>
          <a:xfrm>
            <a:off x="5364000" y="3786619"/>
            <a:ext cx="3095700" cy="276900"/>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Font typeface="Arial"/>
              <a:buNone/>
              <a:defRPr sz="2000" b="0" i="0" u="none" strike="noStrike" cap="none">
                <a:solidFill>
                  <a:schemeClr val="dk1"/>
                </a:solidFill>
                <a:latin typeface="Calibri"/>
                <a:ea typeface="Calibri"/>
                <a:cs typeface="Calibri"/>
                <a:sym typeface="Calibri"/>
              </a:defRPr>
            </a:lvl1pPr>
            <a:lvl2pPr marL="0" marR="0" lvl="1" indent="0" algn="l" rtl="0">
              <a:lnSpc>
                <a:spcPct val="90000"/>
              </a:lnSpc>
              <a:spcBef>
                <a:spcPts val="600"/>
              </a:spcBef>
              <a:buClr>
                <a:schemeClr val="accent1"/>
              </a:buClr>
              <a:buFont typeface="Arial"/>
              <a:buNone/>
              <a:defRPr sz="1400" b="0" i="0" u="none" strike="noStrike" cap="none">
                <a:solidFill>
                  <a:schemeClr val="dk2"/>
                </a:solidFill>
                <a:latin typeface="Calibri"/>
                <a:ea typeface="Calibri"/>
                <a:cs typeface="Calibri"/>
                <a:sym typeface="Calibri"/>
              </a:defRPr>
            </a:lvl2pPr>
            <a:lvl3pPr marL="179999" marR="0" lvl="2" indent="-91099" algn="l" rtl="0">
              <a:lnSpc>
                <a:spcPct val="90000"/>
              </a:lnSpc>
              <a:spcBef>
                <a:spcPts val="600"/>
              </a:spcBef>
              <a:buClr>
                <a:schemeClr val="accent1"/>
              </a:buClr>
              <a:buSzPct val="100000"/>
              <a:buFont typeface="Arial"/>
              <a:buChar char="•"/>
              <a:defRPr sz="1400" b="0" i="0" u="none" strike="noStrike" cap="none">
                <a:solidFill>
                  <a:schemeClr val="dk2"/>
                </a:solidFill>
                <a:latin typeface="Calibri"/>
                <a:ea typeface="Calibri"/>
                <a:cs typeface="Calibri"/>
                <a:sym typeface="Calibri"/>
              </a:defRPr>
            </a:lvl3pPr>
            <a:lvl4pPr marL="360000" marR="0" lvl="3" indent="-1060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4pPr>
            <a:lvl5pPr marL="540000" marR="0" lvl="4" indent="-1082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5pPr>
            <a:lvl6pPr marL="1885950" marR="0" lvl="5"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05" name="Shape 105"/>
          <p:cNvSpPr txBox="1">
            <a:spLocks noGrp="1"/>
          </p:cNvSpPr>
          <p:nvPr>
            <p:ph type="body" idx="4"/>
          </p:nvPr>
        </p:nvSpPr>
        <p:spPr>
          <a:xfrm>
            <a:off x="5364000" y="1801180"/>
            <a:ext cx="3095700" cy="276900"/>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Font typeface="Arial"/>
              <a:buNone/>
              <a:defRPr sz="2000" b="0" i="0" u="none" strike="noStrike" cap="none">
                <a:solidFill>
                  <a:schemeClr val="dk1"/>
                </a:solidFill>
                <a:latin typeface="Calibri"/>
                <a:ea typeface="Calibri"/>
                <a:cs typeface="Calibri"/>
                <a:sym typeface="Calibri"/>
              </a:defRPr>
            </a:lvl1pPr>
            <a:lvl2pPr marL="0" marR="0" lvl="1" indent="0" algn="l" rtl="0">
              <a:lnSpc>
                <a:spcPct val="90000"/>
              </a:lnSpc>
              <a:spcBef>
                <a:spcPts val="600"/>
              </a:spcBef>
              <a:buClr>
                <a:schemeClr val="accent1"/>
              </a:buClr>
              <a:buFont typeface="Arial"/>
              <a:buNone/>
              <a:defRPr sz="1400" b="0" i="0" u="none" strike="noStrike" cap="none">
                <a:solidFill>
                  <a:schemeClr val="dk2"/>
                </a:solidFill>
                <a:latin typeface="Calibri"/>
                <a:ea typeface="Calibri"/>
                <a:cs typeface="Calibri"/>
                <a:sym typeface="Calibri"/>
              </a:defRPr>
            </a:lvl2pPr>
            <a:lvl3pPr marL="179999" marR="0" lvl="2" indent="-91099" algn="l" rtl="0">
              <a:lnSpc>
                <a:spcPct val="90000"/>
              </a:lnSpc>
              <a:spcBef>
                <a:spcPts val="600"/>
              </a:spcBef>
              <a:buClr>
                <a:schemeClr val="accent1"/>
              </a:buClr>
              <a:buSzPct val="100000"/>
              <a:buFont typeface="Arial"/>
              <a:buChar char="•"/>
              <a:defRPr sz="1400" b="0" i="0" u="none" strike="noStrike" cap="none">
                <a:solidFill>
                  <a:schemeClr val="dk2"/>
                </a:solidFill>
                <a:latin typeface="Calibri"/>
                <a:ea typeface="Calibri"/>
                <a:cs typeface="Calibri"/>
                <a:sym typeface="Calibri"/>
              </a:defRPr>
            </a:lvl3pPr>
            <a:lvl4pPr marL="360000" marR="0" lvl="3" indent="-1060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4pPr>
            <a:lvl5pPr marL="540000" marR="0" lvl="4" indent="-1082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5pPr>
            <a:lvl6pPr marL="1885950" marR="0" lvl="5"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06" name="Shape 106"/>
          <p:cNvSpPr txBox="1">
            <a:spLocks noGrp="1"/>
          </p:cNvSpPr>
          <p:nvPr>
            <p:ph type="body" idx="5"/>
          </p:nvPr>
        </p:nvSpPr>
        <p:spPr>
          <a:xfrm>
            <a:off x="5363998" y="1433373"/>
            <a:ext cx="3095700" cy="19800"/>
          </a:xfrm>
          <a:prstGeom prst="rect">
            <a:avLst/>
          </a:prstGeom>
          <a:solidFill>
            <a:schemeClr val="accent1"/>
          </a:solidFill>
          <a:ln w="9525" cap="flat" cmpd="sng">
            <a:solidFill>
              <a:schemeClr val="accent1"/>
            </a:solidFill>
            <a:prstDash val="solid"/>
            <a:round/>
            <a:headEnd type="none" w="med" len="med"/>
            <a:tailEnd type="none" w="med" len="med"/>
          </a:ln>
        </p:spPr>
        <p:txBody>
          <a:bodyPr wrap="square" lIns="91425" tIns="91425" rIns="91425" bIns="91425" anchor="ctr" anchorCtr="0"/>
          <a:lstStyle>
            <a:lvl1pPr marL="0" marR="0" lvl="0" indent="0" algn="l" rtl="0">
              <a:lnSpc>
                <a:spcPct val="90000"/>
              </a:lnSpc>
              <a:spcBef>
                <a:spcPts val="0"/>
              </a:spcBef>
              <a:buFont typeface="Arial"/>
              <a:buNone/>
              <a:defRPr sz="600" b="0" i="0" u="none" strike="noStrike" cap="none">
                <a:latin typeface="Calibri"/>
                <a:ea typeface="Calibri"/>
                <a:cs typeface="Calibri"/>
                <a:sym typeface="Calibri"/>
              </a:defRPr>
            </a:lvl1pPr>
            <a:lvl2pPr marL="0" marR="0" lvl="1" indent="0" algn="l" rtl="0">
              <a:lnSpc>
                <a:spcPct val="90000"/>
              </a:lnSpc>
              <a:spcBef>
                <a:spcPts val="600"/>
              </a:spcBef>
              <a:buClr>
                <a:schemeClr val="accent1"/>
              </a:buClr>
              <a:buFont typeface="Arial"/>
              <a:buNone/>
              <a:defRPr sz="1400" b="0" i="0" u="none" strike="noStrike" cap="none">
                <a:solidFill>
                  <a:schemeClr val="dk2"/>
                </a:solidFill>
                <a:latin typeface="Calibri"/>
                <a:ea typeface="Calibri"/>
                <a:cs typeface="Calibri"/>
                <a:sym typeface="Calibri"/>
              </a:defRPr>
            </a:lvl2pPr>
            <a:lvl3pPr marL="179999" marR="0" lvl="2" indent="-91099" algn="l" rtl="0">
              <a:lnSpc>
                <a:spcPct val="90000"/>
              </a:lnSpc>
              <a:spcBef>
                <a:spcPts val="600"/>
              </a:spcBef>
              <a:buClr>
                <a:schemeClr val="accent1"/>
              </a:buClr>
              <a:buSzPct val="100000"/>
              <a:buFont typeface="Arial"/>
              <a:buChar char="•"/>
              <a:defRPr sz="1400" b="0" i="0" u="none" strike="noStrike" cap="none">
                <a:solidFill>
                  <a:schemeClr val="dk2"/>
                </a:solidFill>
                <a:latin typeface="Calibri"/>
                <a:ea typeface="Calibri"/>
                <a:cs typeface="Calibri"/>
                <a:sym typeface="Calibri"/>
              </a:defRPr>
            </a:lvl3pPr>
            <a:lvl4pPr marL="360000" marR="0" lvl="3" indent="-1060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4pPr>
            <a:lvl5pPr marL="540000" marR="0" lvl="4" indent="-1082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5pPr>
            <a:lvl6pPr marL="1885950" marR="0" lvl="5"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07" name="Shape 107"/>
          <p:cNvSpPr txBox="1">
            <a:spLocks noGrp="1"/>
          </p:cNvSpPr>
          <p:nvPr>
            <p:ph type="body" idx="6"/>
          </p:nvPr>
        </p:nvSpPr>
        <p:spPr>
          <a:xfrm>
            <a:off x="5363998" y="2426092"/>
            <a:ext cx="3095700" cy="19800"/>
          </a:xfrm>
          <a:prstGeom prst="rect">
            <a:avLst/>
          </a:prstGeom>
          <a:solidFill>
            <a:schemeClr val="accent1"/>
          </a:solidFill>
          <a:ln w="9525" cap="flat" cmpd="sng">
            <a:solidFill>
              <a:schemeClr val="accent1"/>
            </a:solidFill>
            <a:prstDash val="solid"/>
            <a:round/>
            <a:headEnd type="none" w="med" len="med"/>
            <a:tailEnd type="none" w="med" len="med"/>
          </a:ln>
        </p:spPr>
        <p:txBody>
          <a:bodyPr wrap="square" lIns="91425" tIns="91425" rIns="91425" bIns="91425" anchor="ctr" anchorCtr="0"/>
          <a:lstStyle>
            <a:lvl1pPr marL="0" marR="0" lvl="0" indent="0" algn="l" rtl="0">
              <a:lnSpc>
                <a:spcPct val="90000"/>
              </a:lnSpc>
              <a:spcBef>
                <a:spcPts val="0"/>
              </a:spcBef>
              <a:buFont typeface="Arial"/>
              <a:buNone/>
              <a:defRPr sz="600" b="0" i="0" u="none" strike="noStrike" cap="none">
                <a:latin typeface="Calibri"/>
                <a:ea typeface="Calibri"/>
                <a:cs typeface="Calibri"/>
                <a:sym typeface="Calibri"/>
              </a:defRPr>
            </a:lvl1pPr>
            <a:lvl2pPr marL="0" marR="0" lvl="1" indent="0" algn="l" rtl="0">
              <a:lnSpc>
                <a:spcPct val="90000"/>
              </a:lnSpc>
              <a:spcBef>
                <a:spcPts val="600"/>
              </a:spcBef>
              <a:buClr>
                <a:schemeClr val="accent1"/>
              </a:buClr>
              <a:buFont typeface="Arial"/>
              <a:buNone/>
              <a:defRPr sz="1400" b="0" i="0" u="none" strike="noStrike" cap="none">
                <a:solidFill>
                  <a:schemeClr val="dk2"/>
                </a:solidFill>
                <a:latin typeface="Calibri"/>
                <a:ea typeface="Calibri"/>
                <a:cs typeface="Calibri"/>
                <a:sym typeface="Calibri"/>
              </a:defRPr>
            </a:lvl2pPr>
            <a:lvl3pPr marL="179999" marR="0" lvl="2" indent="-91099" algn="l" rtl="0">
              <a:lnSpc>
                <a:spcPct val="90000"/>
              </a:lnSpc>
              <a:spcBef>
                <a:spcPts val="600"/>
              </a:spcBef>
              <a:buClr>
                <a:schemeClr val="accent1"/>
              </a:buClr>
              <a:buSzPct val="100000"/>
              <a:buFont typeface="Arial"/>
              <a:buChar char="•"/>
              <a:defRPr sz="1400" b="0" i="0" u="none" strike="noStrike" cap="none">
                <a:solidFill>
                  <a:schemeClr val="dk2"/>
                </a:solidFill>
                <a:latin typeface="Calibri"/>
                <a:ea typeface="Calibri"/>
                <a:cs typeface="Calibri"/>
                <a:sym typeface="Calibri"/>
              </a:defRPr>
            </a:lvl3pPr>
            <a:lvl4pPr marL="360000" marR="0" lvl="3" indent="-1060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4pPr>
            <a:lvl5pPr marL="540000" marR="0" lvl="4" indent="-1082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5pPr>
            <a:lvl6pPr marL="1885950" marR="0" lvl="5"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08" name="Shape 108"/>
          <p:cNvSpPr txBox="1">
            <a:spLocks noGrp="1"/>
          </p:cNvSpPr>
          <p:nvPr>
            <p:ph type="body" idx="7"/>
          </p:nvPr>
        </p:nvSpPr>
        <p:spPr>
          <a:xfrm>
            <a:off x="5363998" y="3418812"/>
            <a:ext cx="3095700" cy="19800"/>
          </a:xfrm>
          <a:prstGeom prst="rect">
            <a:avLst/>
          </a:prstGeom>
          <a:solidFill>
            <a:schemeClr val="accent1"/>
          </a:solidFill>
          <a:ln w="9525" cap="flat" cmpd="sng">
            <a:solidFill>
              <a:schemeClr val="accent1"/>
            </a:solidFill>
            <a:prstDash val="solid"/>
            <a:round/>
            <a:headEnd type="none" w="med" len="med"/>
            <a:tailEnd type="none" w="med" len="med"/>
          </a:ln>
        </p:spPr>
        <p:txBody>
          <a:bodyPr wrap="square" lIns="91425" tIns="91425" rIns="91425" bIns="91425" anchor="ctr" anchorCtr="0"/>
          <a:lstStyle>
            <a:lvl1pPr marL="0" marR="0" lvl="0" indent="0" algn="l" rtl="0">
              <a:lnSpc>
                <a:spcPct val="90000"/>
              </a:lnSpc>
              <a:spcBef>
                <a:spcPts val="0"/>
              </a:spcBef>
              <a:buFont typeface="Arial"/>
              <a:buNone/>
              <a:defRPr sz="600" b="0" i="0" u="none" strike="noStrike" cap="none">
                <a:latin typeface="Calibri"/>
                <a:ea typeface="Calibri"/>
                <a:cs typeface="Calibri"/>
                <a:sym typeface="Calibri"/>
              </a:defRPr>
            </a:lvl1pPr>
            <a:lvl2pPr marL="0" marR="0" lvl="1" indent="0" algn="l" rtl="0">
              <a:lnSpc>
                <a:spcPct val="90000"/>
              </a:lnSpc>
              <a:spcBef>
                <a:spcPts val="600"/>
              </a:spcBef>
              <a:buClr>
                <a:schemeClr val="accent1"/>
              </a:buClr>
              <a:buFont typeface="Arial"/>
              <a:buNone/>
              <a:defRPr sz="1400" b="0" i="0" u="none" strike="noStrike" cap="none">
                <a:solidFill>
                  <a:schemeClr val="dk2"/>
                </a:solidFill>
                <a:latin typeface="Calibri"/>
                <a:ea typeface="Calibri"/>
                <a:cs typeface="Calibri"/>
                <a:sym typeface="Calibri"/>
              </a:defRPr>
            </a:lvl2pPr>
            <a:lvl3pPr marL="179999" marR="0" lvl="2" indent="-91099" algn="l" rtl="0">
              <a:lnSpc>
                <a:spcPct val="90000"/>
              </a:lnSpc>
              <a:spcBef>
                <a:spcPts val="600"/>
              </a:spcBef>
              <a:buClr>
                <a:schemeClr val="accent1"/>
              </a:buClr>
              <a:buSzPct val="100000"/>
              <a:buFont typeface="Arial"/>
              <a:buChar char="•"/>
              <a:defRPr sz="1400" b="0" i="0" u="none" strike="noStrike" cap="none">
                <a:solidFill>
                  <a:schemeClr val="dk2"/>
                </a:solidFill>
                <a:latin typeface="Calibri"/>
                <a:ea typeface="Calibri"/>
                <a:cs typeface="Calibri"/>
                <a:sym typeface="Calibri"/>
              </a:defRPr>
            </a:lvl3pPr>
            <a:lvl4pPr marL="360000" marR="0" lvl="3" indent="-1060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4pPr>
            <a:lvl5pPr marL="540000" marR="0" lvl="4" indent="-1082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5pPr>
            <a:lvl6pPr marL="1885950" marR="0" lvl="5"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9pPr>
          </a:lstStyle>
          <a:p>
            <a:endParaRPr/>
          </a:p>
        </p:txBody>
      </p:sp>
      <p:grpSp>
        <p:nvGrpSpPr>
          <p:cNvPr id="109" name="Shape 109"/>
          <p:cNvGrpSpPr/>
          <p:nvPr/>
        </p:nvGrpSpPr>
        <p:grpSpPr>
          <a:xfrm>
            <a:off x="973668" y="2022305"/>
            <a:ext cx="2547591" cy="786158"/>
            <a:chOff x="-166" y="657"/>
            <a:chExt cx="5833" cy="1800"/>
          </a:xfrm>
        </p:grpSpPr>
        <p:sp>
          <p:nvSpPr>
            <p:cNvPr id="110" name="Shape 110"/>
            <p:cNvSpPr/>
            <p:nvPr/>
          </p:nvSpPr>
          <p:spPr>
            <a:xfrm>
              <a:off x="5367" y="1186"/>
              <a:ext cx="300" cy="899"/>
            </a:xfrm>
            <a:custGeom>
              <a:avLst/>
              <a:gdLst/>
              <a:ahLst/>
              <a:cxnLst/>
              <a:rect l="0" t="0" r="0" b="0"/>
              <a:pathLst>
                <a:path w="120000" h="120000" extrusionOk="0">
                  <a:moveTo>
                    <a:pt x="120000" y="103505"/>
                  </a:moveTo>
                  <a:cubicBezTo>
                    <a:pt x="120000" y="117383"/>
                    <a:pt x="120000" y="117383"/>
                    <a:pt x="120000" y="117383"/>
                  </a:cubicBezTo>
                  <a:cubicBezTo>
                    <a:pt x="114026" y="118153"/>
                    <a:pt x="107466" y="118794"/>
                    <a:pt x="100320" y="119256"/>
                  </a:cubicBezTo>
                  <a:cubicBezTo>
                    <a:pt x="93226" y="119769"/>
                    <a:pt x="86826" y="120000"/>
                    <a:pt x="81280" y="120000"/>
                  </a:cubicBezTo>
                  <a:cubicBezTo>
                    <a:pt x="61813" y="120000"/>
                    <a:pt x="46986" y="117486"/>
                    <a:pt x="36906" y="112458"/>
                  </a:cubicBezTo>
                  <a:cubicBezTo>
                    <a:pt x="26666" y="107379"/>
                    <a:pt x="21706" y="99324"/>
                    <a:pt x="21706" y="88191"/>
                  </a:cubicBezTo>
                  <a:cubicBezTo>
                    <a:pt x="21706" y="39375"/>
                    <a:pt x="21706" y="39375"/>
                    <a:pt x="21706" y="39375"/>
                  </a:cubicBezTo>
                  <a:cubicBezTo>
                    <a:pt x="0" y="39375"/>
                    <a:pt x="0" y="39375"/>
                    <a:pt x="0" y="39375"/>
                  </a:cubicBezTo>
                  <a:cubicBezTo>
                    <a:pt x="0" y="26293"/>
                    <a:pt x="0" y="26293"/>
                    <a:pt x="0" y="26293"/>
                  </a:cubicBezTo>
                  <a:cubicBezTo>
                    <a:pt x="21706" y="26293"/>
                    <a:pt x="21706" y="26293"/>
                    <a:pt x="21706" y="26293"/>
                  </a:cubicBezTo>
                  <a:cubicBezTo>
                    <a:pt x="21706" y="0"/>
                    <a:pt x="21706" y="0"/>
                    <a:pt x="21706" y="0"/>
                  </a:cubicBezTo>
                  <a:cubicBezTo>
                    <a:pt x="53920" y="0"/>
                    <a:pt x="53920" y="0"/>
                    <a:pt x="53920" y="0"/>
                  </a:cubicBezTo>
                  <a:cubicBezTo>
                    <a:pt x="53920" y="26293"/>
                    <a:pt x="53920" y="26293"/>
                    <a:pt x="53920" y="26293"/>
                  </a:cubicBezTo>
                  <a:cubicBezTo>
                    <a:pt x="120000" y="26293"/>
                    <a:pt x="120000" y="26293"/>
                    <a:pt x="120000" y="26293"/>
                  </a:cubicBezTo>
                  <a:cubicBezTo>
                    <a:pt x="120000" y="39375"/>
                    <a:pt x="120000" y="39375"/>
                    <a:pt x="120000" y="39375"/>
                  </a:cubicBezTo>
                  <a:cubicBezTo>
                    <a:pt x="53920" y="39375"/>
                    <a:pt x="53920" y="39375"/>
                    <a:pt x="53920" y="39375"/>
                  </a:cubicBezTo>
                  <a:cubicBezTo>
                    <a:pt x="53920" y="81291"/>
                    <a:pt x="53920" y="81291"/>
                    <a:pt x="53920" y="81291"/>
                  </a:cubicBezTo>
                  <a:cubicBezTo>
                    <a:pt x="53920" y="86113"/>
                    <a:pt x="54186" y="89858"/>
                    <a:pt x="54613" y="92603"/>
                  </a:cubicBezTo>
                  <a:cubicBezTo>
                    <a:pt x="55040" y="95322"/>
                    <a:pt x="56640" y="97836"/>
                    <a:pt x="59360" y="100222"/>
                  </a:cubicBezTo>
                  <a:cubicBezTo>
                    <a:pt x="61920" y="102402"/>
                    <a:pt x="65333" y="104018"/>
                    <a:pt x="69706" y="105019"/>
                  </a:cubicBezTo>
                  <a:cubicBezTo>
                    <a:pt x="74026" y="106045"/>
                    <a:pt x="80800" y="106532"/>
                    <a:pt x="89706" y="106532"/>
                  </a:cubicBezTo>
                  <a:cubicBezTo>
                    <a:pt x="94880" y="106532"/>
                    <a:pt x="100426" y="106199"/>
                    <a:pt x="106026" y="105455"/>
                  </a:cubicBezTo>
                  <a:cubicBezTo>
                    <a:pt x="111733" y="104685"/>
                    <a:pt x="115893" y="104018"/>
                    <a:pt x="118346" y="103505"/>
                  </a:cubicBezTo>
                  <a:lnTo>
                    <a:pt x="120000" y="103505"/>
                  </a:lnTo>
                  <a:close/>
                </a:path>
              </a:pathLst>
            </a:custGeom>
            <a:solidFill>
              <a:schemeClr val="dk1"/>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11" name="Shape 111"/>
            <p:cNvSpPr/>
            <p:nvPr/>
          </p:nvSpPr>
          <p:spPr>
            <a:xfrm>
              <a:off x="4777" y="1350"/>
              <a:ext cx="600" cy="600"/>
            </a:xfrm>
            <a:custGeom>
              <a:avLst/>
              <a:gdLst/>
              <a:ahLst/>
              <a:cxnLst/>
              <a:rect l="0" t="0" r="0" b="0"/>
              <a:pathLst>
                <a:path w="120000" h="120000" extrusionOk="0">
                  <a:moveTo>
                    <a:pt x="17706" y="16458"/>
                  </a:moveTo>
                  <a:cubicBezTo>
                    <a:pt x="29474" y="5464"/>
                    <a:pt x="45041" y="0"/>
                    <a:pt x="64260" y="0"/>
                  </a:cubicBezTo>
                  <a:cubicBezTo>
                    <a:pt x="82114" y="0"/>
                    <a:pt x="95837" y="4505"/>
                    <a:pt x="105576" y="13549"/>
                  </a:cubicBezTo>
                  <a:cubicBezTo>
                    <a:pt x="115204" y="22561"/>
                    <a:pt x="120000" y="35376"/>
                    <a:pt x="120000" y="51994"/>
                  </a:cubicBezTo>
                  <a:cubicBezTo>
                    <a:pt x="120000" y="62476"/>
                    <a:pt x="120000" y="62476"/>
                    <a:pt x="120000" y="62476"/>
                  </a:cubicBezTo>
                  <a:cubicBezTo>
                    <a:pt x="22576" y="62476"/>
                    <a:pt x="22576" y="62476"/>
                    <a:pt x="22576" y="62476"/>
                  </a:cubicBezTo>
                  <a:cubicBezTo>
                    <a:pt x="22576" y="69443"/>
                    <a:pt x="23793" y="75547"/>
                    <a:pt x="26264" y="80756"/>
                  </a:cubicBezTo>
                  <a:cubicBezTo>
                    <a:pt x="28699" y="85933"/>
                    <a:pt x="32056" y="90183"/>
                    <a:pt x="36298" y="93507"/>
                  </a:cubicBezTo>
                  <a:cubicBezTo>
                    <a:pt x="40430" y="96766"/>
                    <a:pt x="45262" y="99227"/>
                    <a:pt x="50906" y="100857"/>
                  </a:cubicBezTo>
                  <a:cubicBezTo>
                    <a:pt x="56513" y="102423"/>
                    <a:pt x="62748" y="103286"/>
                    <a:pt x="69572" y="103286"/>
                  </a:cubicBezTo>
                  <a:cubicBezTo>
                    <a:pt x="78536" y="103286"/>
                    <a:pt x="87574" y="101688"/>
                    <a:pt x="96686" y="98588"/>
                  </a:cubicBezTo>
                  <a:cubicBezTo>
                    <a:pt x="105723" y="95424"/>
                    <a:pt x="112216" y="92388"/>
                    <a:pt x="116126" y="89352"/>
                  </a:cubicBezTo>
                  <a:cubicBezTo>
                    <a:pt x="117343" y="89352"/>
                    <a:pt x="117343" y="89352"/>
                    <a:pt x="117343" y="89352"/>
                  </a:cubicBezTo>
                  <a:cubicBezTo>
                    <a:pt x="117343" y="110380"/>
                    <a:pt x="117343" y="110380"/>
                    <a:pt x="117343" y="110380"/>
                  </a:cubicBezTo>
                  <a:cubicBezTo>
                    <a:pt x="109818" y="113097"/>
                    <a:pt x="102145" y="115430"/>
                    <a:pt x="94399" y="117283"/>
                  </a:cubicBezTo>
                  <a:cubicBezTo>
                    <a:pt x="86541" y="119105"/>
                    <a:pt x="78352" y="120000"/>
                    <a:pt x="69757" y="120000"/>
                  </a:cubicBezTo>
                  <a:cubicBezTo>
                    <a:pt x="47808" y="120000"/>
                    <a:pt x="30691" y="114886"/>
                    <a:pt x="18444" y="104628"/>
                  </a:cubicBezTo>
                  <a:cubicBezTo>
                    <a:pt x="6123" y="94402"/>
                    <a:pt x="0" y="79829"/>
                    <a:pt x="0" y="60942"/>
                  </a:cubicBezTo>
                  <a:cubicBezTo>
                    <a:pt x="0" y="42279"/>
                    <a:pt x="5865" y="27451"/>
                    <a:pt x="17706" y="16458"/>
                  </a:cubicBezTo>
                  <a:close/>
                  <a:moveTo>
                    <a:pt x="98493" y="47648"/>
                  </a:moveTo>
                  <a:cubicBezTo>
                    <a:pt x="98456" y="37486"/>
                    <a:pt x="95468" y="29656"/>
                    <a:pt x="89640" y="24127"/>
                  </a:cubicBezTo>
                  <a:cubicBezTo>
                    <a:pt x="83885" y="18567"/>
                    <a:pt x="75032" y="15818"/>
                    <a:pt x="63190" y="15818"/>
                  </a:cubicBezTo>
                  <a:cubicBezTo>
                    <a:pt x="51238" y="15818"/>
                    <a:pt x="41684" y="18854"/>
                    <a:pt x="34638" y="24926"/>
                  </a:cubicBezTo>
                  <a:cubicBezTo>
                    <a:pt x="27556" y="30966"/>
                    <a:pt x="23535" y="38572"/>
                    <a:pt x="22576" y="47648"/>
                  </a:cubicBezTo>
                  <a:lnTo>
                    <a:pt x="98493" y="47648"/>
                  </a:lnTo>
                  <a:close/>
                </a:path>
              </a:pathLst>
            </a:custGeom>
            <a:solidFill>
              <a:schemeClr val="dk1"/>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12" name="Shape 112"/>
            <p:cNvSpPr/>
            <p:nvPr/>
          </p:nvSpPr>
          <p:spPr>
            <a:xfrm>
              <a:off x="4210" y="1350"/>
              <a:ext cx="600" cy="600"/>
            </a:xfrm>
            <a:custGeom>
              <a:avLst/>
              <a:gdLst/>
              <a:ahLst/>
              <a:cxnLst/>
              <a:rect l="0" t="0" r="0" b="0"/>
              <a:pathLst>
                <a:path w="120000" h="120000" extrusionOk="0">
                  <a:moveTo>
                    <a:pt x="24240" y="16232"/>
                  </a:moveTo>
                  <a:cubicBezTo>
                    <a:pt x="31772" y="11105"/>
                    <a:pt x="39545" y="7120"/>
                    <a:pt x="47599" y="4278"/>
                  </a:cubicBezTo>
                  <a:cubicBezTo>
                    <a:pt x="55652" y="1437"/>
                    <a:pt x="63906" y="0"/>
                    <a:pt x="72400" y="0"/>
                  </a:cubicBezTo>
                  <a:cubicBezTo>
                    <a:pt x="87866" y="0"/>
                    <a:pt x="99686" y="3788"/>
                    <a:pt x="107819" y="11366"/>
                  </a:cubicBezTo>
                  <a:cubicBezTo>
                    <a:pt x="115993" y="19009"/>
                    <a:pt x="120000" y="29918"/>
                    <a:pt x="120000" y="44224"/>
                  </a:cubicBezTo>
                  <a:cubicBezTo>
                    <a:pt x="120000" y="120000"/>
                    <a:pt x="120000" y="120000"/>
                    <a:pt x="120000" y="120000"/>
                  </a:cubicBezTo>
                  <a:cubicBezTo>
                    <a:pt x="95799" y="120000"/>
                    <a:pt x="95799" y="120000"/>
                    <a:pt x="95799" y="120000"/>
                  </a:cubicBezTo>
                  <a:cubicBezTo>
                    <a:pt x="95799" y="53565"/>
                    <a:pt x="95799" y="53565"/>
                    <a:pt x="95799" y="53565"/>
                  </a:cubicBezTo>
                  <a:cubicBezTo>
                    <a:pt x="95799" y="48209"/>
                    <a:pt x="95398" y="43211"/>
                    <a:pt x="94597" y="38475"/>
                  </a:cubicBezTo>
                  <a:cubicBezTo>
                    <a:pt x="93916" y="33805"/>
                    <a:pt x="92434" y="30146"/>
                    <a:pt x="90390" y="27468"/>
                  </a:cubicBezTo>
                  <a:cubicBezTo>
                    <a:pt x="88307" y="24561"/>
                    <a:pt x="85181" y="22340"/>
                    <a:pt x="81175" y="20936"/>
                  </a:cubicBezTo>
                  <a:cubicBezTo>
                    <a:pt x="77128" y="19499"/>
                    <a:pt x="71959" y="18780"/>
                    <a:pt x="65549" y="18780"/>
                  </a:cubicBezTo>
                  <a:cubicBezTo>
                    <a:pt x="58938" y="18780"/>
                    <a:pt x="52006" y="20152"/>
                    <a:pt x="44914" y="22765"/>
                  </a:cubicBezTo>
                  <a:cubicBezTo>
                    <a:pt x="37702" y="25410"/>
                    <a:pt x="30771" y="28807"/>
                    <a:pt x="24240" y="32890"/>
                  </a:cubicBezTo>
                  <a:cubicBezTo>
                    <a:pt x="24240" y="120000"/>
                    <a:pt x="24240" y="120000"/>
                    <a:pt x="24240" y="120000"/>
                  </a:cubicBezTo>
                  <a:cubicBezTo>
                    <a:pt x="0" y="120000"/>
                    <a:pt x="0" y="120000"/>
                    <a:pt x="0" y="120000"/>
                  </a:cubicBezTo>
                  <a:cubicBezTo>
                    <a:pt x="0" y="3102"/>
                    <a:pt x="0" y="3102"/>
                    <a:pt x="0" y="3102"/>
                  </a:cubicBezTo>
                  <a:cubicBezTo>
                    <a:pt x="24240" y="3102"/>
                    <a:pt x="24240" y="3102"/>
                    <a:pt x="24240" y="3102"/>
                  </a:cubicBezTo>
                  <a:lnTo>
                    <a:pt x="24240" y="16232"/>
                  </a:lnTo>
                  <a:close/>
                </a:path>
              </a:pathLst>
            </a:custGeom>
            <a:solidFill>
              <a:schemeClr val="dk1"/>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13" name="Shape 113"/>
            <p:cNvSpPr/>
            <p:nvPr/>
          </p:nvSpPr>
          <p:spPr>
            <a:xfrm>
              <a:off x="3679" y="1361"/>
              <a:ext cx="600" cy="600"/>
            </a:xfrm>
            <a:custGeom>
              <a:avLst/>
              <a:gdLst/>
              <a:ahLst/>
              <a:cxnLst/>
              <a:rect l="0" t="0" r="0" b="0"/>
              <a:pathLst>
                <a:path w="120000" h="120000" extrusionOk="0">
                  <a:moveTo>
                    <a:pt x="120000" y="465"/>
                  </a:moveTo>
                  <a:cubicBezTo>
                    <a:pt x="120000" y="37107"/>
                    <a:pt x="120000" y="37107"/>
                    <a:pt x="120000" y="37107"/>
                  </a:cubicBezTo>
                  <a:cubicBezTo>
                    <a:pt x="115299" y="37107"/>
                    <a:pt x="115299" y="37107"/>
                    <a:pt x="115299" y="37107"/>
                  </a:cubicBezTo>
                  <a:cubicBezTo>
                    <a:pt x="113087" y="36508"/>
                    <a:pt x="109447" y="36076"/>
                    <a:pt x="104470" y="35810"/>
                  </a:cubicBezTo>
                  <a:cubicBezTo>
                    <a:pt x="99447" y="35511"/>
                    <a:pt x="95253" y="35344"/>
                    <a:pt x="91935" y="35344"/>
                  </a:cubicBezTo>
                  <a:cubicBezTo>
                    <a:pt x="84423" y="35344"/>
                    <a:pt x="77741" y="35743"/>
                    <a:pt x="72027" y="36442"/>
                  </a:cubicBezTo>
                  <a:cubicBezTo>
                    <a:pt x="66221" y="37173"/>
                    <a:pt x="60000" y="38304"/>
                    <a:pt x="53364" y="40066"/>
                  </a:cubicBezTo>
                  <a:cubicBezTo>
                    <a:pt x="53364" y="120000"/>
                    <a:pt x="53364" y="120000"/>
                    <a:pt x="53364" y="120000"/>
                  </a:cubicBezTo>
                  <a:cubicBezTo>
                    <a:pt x="0" y="120000"/>
                    <a:pt x="0" y="120000"/>
                    <a:pt x="0" y="120000"/>
                  </a:cubicBezTo>
                  <a:cubicBezTo>
                    <a:pt x="0" y="498"/>
                    <a:pt x="0" y="498"/>
                    <a:pt x="0" y="498"/>
                  </a:cubicBezTo>
                  <a:cubicBezTo>
                    <a:pt x="53364" y="498"/>
                    <a:pt x="53364" y="498"/>
                    <a:pt x="53364" y="498"/>
                  </a:cubicBezTo>
                  <a:cubicBezTo>
                    <a:pt x="53364" y="18121"/>
                    <a:pt x="53364" y="18121"/>
                    <a:pt x="53364" y="18121"/>
                  </a:cubicBezTo>
                  <a:cubicBezTo>
                    <a:pt x="65023" y="10839"/>
                    <a:pt x="75207" y="6018"/>
                    <a:pt x="83732" y="3624"/>
                  </a:cubicBezTo>
                  <a:cubicBezTo>
                    <a:pt x="92396" y="1230"/>
                    <a:pt x="100276" y="0"/>
                    <a:pt x="107557" y="0"/>
                  </a:cubicBezTo>
                  <a:cubicBezTo>
                    <a:pt x="109400" y="0"/>
                    <a:pt x="111520" y="66"/>
                    <a:pt x="113870" y="133"/>
                  </a:cubicBezTo>
                  <a:cubicBezTo>
                    <a:pt x="116221" y="232"/>
                    <a:pt x="118248" y="332"/>
                    <a:pt x="120000" y="465"/>
                  </a:cubicBezTo>
                  <a:close/>
                </a:path>
              </a:pathLst>
            </a:custGeom>
            <a:solidFill>
              <a:schemeClr val="dk1"/>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14" name="Shape 114"/>
            <p:cNvSpPr/>
            <p:nvPr/>
          </p:nvSpPr>
          <p:spPr>
            <a:xfrm>
              <a:off x="2981" y="1343"/>
              <a:ext cx="600" cy="599"/>
            </a:xfrm>
            <a:custGeom>
              <a:avLst/>
              <a:gdLst/>
              <a:ahLst/>
              <a:cxnLst/>
              <a:rect l="0" t="0" r="0" b="0"/>
              <a:pathLst>
                <a:path w="120000" h="120000" extrusionOk="0">
                  <a:moveTo>
                    <a:pt x="14155" y="33094"/>
                  </a:moveTo>
                  <a:cubicBezTo>
                    <a:pt x="10641" y="33094"/>
                    <a:pt x="10641" y="33094"/>
                    <a:pt x="10641" y="33094"/>
                  </a:cubicBezTo>
                  <a:cubicBezTo>
                    <a:pt x="10641" y="5652"/>
                    <a:pt x="10641" y="5652"/>
                    <a:pt x="10641" y="5652"/>
                  </a:cubicBezTo>
                  <a:cubicBezTo>
                    <a:pt x="14723" y="4673"/>
                    <a:pt x="21316" y="3473"/>
                    <a:pt x="30451" y="2084"/>
                  </a:cubicBezTo>
                  <a:cubicBezTo>
                    <a:pt x="39654" y="726"/>
                    <a:pt x="48789" y="0"/>
                    <a:pt x="57992" y="0"/>
                  </a:cubicBezTo>
                  <a:cubicBezTo>
                    <a:pt x="79910" y="0"/>
                    <a:pt x="95705" y="3221"/>
                    <a:pt x="105409" y="9568"/>
                  </a:cubicBezTo>
                  <a:cubicBezTo>
                    <a:pt x="115147" y="15947"/>
                    <a:pt x="120000" y="25989"/>
                    <a:pt x="120000" y="39600"/>
                  </a:cubicBezTo>
                  <a:cubicBezTo>
                    <a:pt x="120000" y="116968"/>
                    <a:pt x="120000" y="116968"/>
                    <a:pt x="120000" y="116968"/>
                  </a:cubicBezTo>
                  <a:cubicBezTo>
                    <a:pt x="81784" y="116968"/>
                    <a:pt x="81784" y="116968"/>
                    <a:pt x="81784" y="116968"/>
                  </a:cubicBezTo>
                  <a:cubicBezTo>
                    <a:pt x="81784" y="104936"/>
                    <a:pt x="81784" y="104936"/>
                    <a:pt x="81784" y="104936"/>
                  </a:cubicBezTo>
                  <a:cubicBezTo>
                    <a:pt x="79676" y="106421"/>
                    <a:pt x="77099" y="108189"/>
                    <a:pt x="74088" y="110336"/>
                  </a:cubicBezTo>
                  <a:cubicBezTo>
                    <a:pt x="70976" y="112421"/>
                    <a:pt x="68064" y="114063"/>
                    <a:pt x="65387" y="115263"/>
                  </a:cubicBezTo>
                  <a:cubicBezTo>
                    <a:pt x="61639" y="116873"/>
                    <a:pt x="57657" y="118073"/>
                    <a:pt x="53641" y="118863"/>
                  </a:cubicBezTo>
                  <a:cubicBezTo>
                    <a:pt x="49559" y="119621"/>
                    <a:pt x="45108" y="120000"/>
                    <a:pt x="40256" y="120000"/>
                  </a:cubicBezTo>
                  <a:cubicBezTo>
                    <a:pt x="28845" y="120000"/>
                    <a:pt x="19274" y="116684"/>
                    <a:pt x="11578" y="109957"/>
                  </a:cubicBezTo>
                  <a:cubicBezTo>
                    <a:pt x="3848" y="103326"/>
                    <a:pt x="0" y="94736"/>
                    <a:pt x="0" y="84347"/>
                  </a:cubicBezTo>
                  <a:cubicBezTo>
                    <a:pt x="0" y="76042"/>
                    <a:pt x="1974" y="69221"/>
                    <a:pt x="5889" y="63978"/>
                  </a:cubicBezTo>
                  <a:cubicBezTo>
                    <a:pt x="9804" y="58705"/>
                    <a:pt x="15426" y="54568"/>
                    <a:pt x="22621" y="51505"/>
                  </a:cubicBezTo>
                  <a:cubicBezTo>
                    <a:pt x="29749" y="48473"/>
                    <a:pt x="38549" y="46294"/>
                    <a:pt x="49124" y="45000"/>
                  </a:cubicBezTo>
                  <a:cubicBezTo>
                    <a:pt x="59698" y="43768"/>
                    <a:pt x="70607" y="42757"/>
                    <a:pt x="81952" y="42189"/>
                  </a:cubicBezTo>
                  <a:cubicBezTo>
                    <a:pt x="81952" y="41589"/>
                    <a:pt x="81952" y="41589"/>
                    <a:pt x="81952" y="41589"/>
                  </a:cubicBezTo>
                  <a:cubicBezTo>
                    <a:pt x="81952" y="35273"/>
                    <a:pt x="79241" y="30915"/>
                    <a:pt x="73853" y="28515"/>
                  </a:cubicBezTo>
                  <a:cubicBezTo>
                    <a:pt x="68466" y="26147"/>
                    <a:pt x="60468" y="24947"/>
                    <a:pt x="49960" y="24947"/>
                  </a:cubicBezTo>
                  <a:cubicBezTo>
                    <a:pt x="43636" y="24947"/>
                    <a:pt x="36843" y="25989"/>
                    <a:pt x="29648" y="28168"/>
                  </a:cubicBezTo>
                  <a:cubicBezTo>
                    <a:pt x="22487" y="30284"/>
                    <a:pt x="17300" y="31957"/>
                    <a:pt x="14155" y="33094"/>
                  </a:cubicBezTo>
                  <a:close/>
                  <a:moveTo>
                    <a:pt x="81784" y="87252"/>
                  </a:moveTo>
                  <a:cubicBezTo>
                    <a:pt x="81784" y="63600"/>
                    <a:pt x="81784" y="63600"/>
                    <a:pt x="81784" y="63600"/>
                  </a:cubicBezTo>
                  <a:cubicBezTo>
                    <a:pt x="76564" y="64010"/>
                    <a:pt x="70942" y="64610"/>
                    <a:pt x="64885" y="65273"/>
                  </a:cubicBezTo>
                  <a:cubicBezTo>
                    <a:pt x="58862" y="66000"/>
                    <a:pt x="54244" y="66821"/>
                    <a:pt x="51098" y="67768"/>
                  </a:cubicBezTo>
                  <a:cubicBezTo>
                    <a:pt x="47317" y="68905"/>
                    <a:pt x="44339" y="70578"/>
                    <a:pt x="42297" y="72757"/>
                  </a:cubicBezTo>
                  <a:cubicBezTo>
                    <a:pt x="40323" y="74936"/>
                    <a:pt x="39252" y="77778"/>
                    <a:pt x="39252" y="81378"/>
                  </a:cubicBezTo>
                  <a:cubicBezTo>
                    <a:pt x="39252" y="83715"/>
                    <a:pt x="39486" y="85642"/>
                    <a:pt x="39921" y="87157"/>
                  </a:cubicBezTo>
                  <a:cubicBezTo>
                    <a:pt x="40356" y="88610"/>
                    <a:pt x="41427" y="90000"/>
                    <a:pt x="43134" y="91357"/>
                  </a:cubicBezTo>
                  <a:cubicBezTo>
                    <a:pt x="44774" y="92715"/>
                    <a:pt x="46715" y="93694"/>
                    <a:pt x="49023" y="94326"/>
                  </a:cubicBezTo>
                  <a:cubicBezTo>
                    <a:pt x="51266" y="94989"/>
                    <a:pt x="54813" y="95305"/>
                    <a:pt x="59698" y="95305"/>
                  </a:cubicBezTo>
                  <a:cubicBezTo>
                    <a:pt x="63513" y="95305"/>
                    <a:pt x="67395" y="94578"/>
                    <a:pt x="71377" y="93063"/>
                  </a:cubicBezTo>
                  <a:cubicBezTo>
                    <a:pt x="75292" y="91610"/>
                    <a:pt x="78773" y="89652"/>
                    <a:pt x="81784" y="87252"/>
                  </a:cubicBezTo>
                  <a:close/>
                </a:path>
              </a:pathLst>
            </a:custGeom>
            <a:solidFill>
              <a:schemeClr val="dk1"/>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15" name="Shape 115"/>
            <p:cNvSpPr/>
            <p:nvPr/>
          </p:nvSpPr>
          <p:spPr>
            <a:xfrm>
              <a:off x="2307" y="1343"/>
              <a:ext cx="600" cy="599"/>
            </a:xfrm>
            <a:custGeom>
              <a:avLst/>
              <a:gdLst/>
              <a:ahLst/>
              <a:cxnLst/>
              <a:rect l="0" t="0" r="0" b="0"/>
              <a:pathLst>
                <a:path w="120000" h="120000" extrusionOk="0">
                  <a:moveTo>
                    <a:pt x="49894" y="24947"/>
                  </a:moveTo>
                  <a:cubicBezTo>
                    <a:pt x="43569" y="24947"/>
                    <a:pt x="36843" y="25989"/>
                    <a:pt x="29648" y="28168"/>
                  </a:cubicBezTo>
                  <a:cubicBezTo>
                    <a:pt x="22420" y="30284"/>
                    <a:pt x="17300" y="31957"/>
                    <a:pt x="14155" y="33094"/>
                  </a:cubicBezTo>
                  <a:cubicBezTo>
                    <a:pt x="10641" y="33094"/>
                    <a:pt x="10641" y="33094"/>
                    <a:pt x="10641" y="33094"/>
                  </a:cubicBezTo>
                  <a:cubicBezTo>
                    <a:pt x="10641" y="5652"/>
                    <a:pt x="10641" y="5652"/>
                    <a:pt x="10641" y="5652"/>
                  </a:cubicBezTo>
                  <a:cubicBezTo>
                    <a:pt x="14723" y="4673"/>
                    <a:pt x="21316" y="3473"/>
                    <a:pt x="30451" y="2084"/>
                  </a:cubicBezTo>
                  <a:cubicBezTo>
                    <a:pt x="39587" y="726"/>
                    <a:pt x="48789" y="0"/>
                    <a:pt x="57992" y="0"/>
                  </a:cubicBezTo>
                  <a:cubicBezTo>
                    <a:pt x="79877" y="0"/>
                    <a:pt x="95672" y="3221"/>
                    <a:pt x="105409" y="9568"/>
                  </a:cubicBezTo>
                  <a:cubicBezTo>
                    <a:pt x="115147" y="15947"/>
                    <a:pt x="120000" y="25989"/>
                    <a:pt x="120000" y="39600"/>
                  </a:cubicBezTo>
                  <a:cubicBezTo>
                    <a:pt x="120000" y="116968"/>
                    <a:pt x="120000" y="116968"/>
                    <a:pt x="120000" y="116968"/>
                  </a:cubicBezTo>
                  <a:cubicBezTo>
                    <a:pt x="81717" y="116968"/>
                    <a:pt x="81717" y="116968"/>
                    <a:pt x="81717" y="116968"/>
                  </a:cubicBezTo>
                  <a:cubicBezTo>
                    <a:pt x="81717" y="104936"/>
                    <a:pt x="81717" y="104936"/>
                    <a:pt x="81717" y="104936"/>
                  </a:cubicBezTo>
                  <a:cubicBezTo>
                    <a:pt x="79643" y="106421"/>
                    <a:pt x="77099" y="108189"/>
                    <a:pt x="74021" y="110336"/>
                  </a:cubicBezTo>
                  <a:cubicBezTo>
                    <a:pt x="70942" y="112421"/>
                    <a:pt x="68064" y="114063"/>
                    <a:pt x="65387" y="115263"/>
                  </a:cubicBezTo>
                  <a:cubicBezTo>
                    <a:pt x="61572" y="116873"/>
                    <a:pt x="57657" y="118073"/>
                    <a:pt x="53575" y="118863"/>
                  </a:cubicBezTo>
                  <a:cubicBezTo>
                    <a:pt x="49525" y="119621"/>
                    <a:pt x="45108" y="120000"/>
                    <a:pt x="40223" y="120000"/>
                  </a:cubicBezTo>
                  <a:cubicBezTo>
                    <a:pt x="28812" y="120000"/>
                    <a:pt x="19274" y="116684"/>
                    <a:pt x="11578" y="109957"/>
                  </a:cubicBezTo>
                  <a:cubicBezTo>
                    <a:pt x="3848" y="103326"/>
                    <a:pt x="0" y="94736"/>
                    <a:pt x="0" y="84347"/>
                  </a:cubicBezTo>
                  <a:cubicBezTo>
                    <a:pt x="0" y="76042"/>
                    <a:pt x="1974" y="69221"/>
                    <a:pt x="5889" y="63978"/>
                  </a:cubicBezTo>
                  <a:cubicBezTo>
                    <a:pt x="9804" y="58705"/>
                    <a:pt x="15359" y="54568"/>
                    <a:pt x="22587" y="51505"/>
                  </a:cubicBezTo>
                  <a:cubicBezTo>
                    <a:pt x="29682" y="48473"/>
                    <a:pt x="38549" y="46294"/>
                    <a:pt x="49124" y="45000"/>
                  </a:cubicBezTo>
                  <a:cubicBezTo>
                    <a:pt x="59665" y="43768"/>
                    <a:pt x="70607" y="42757"/>
                    <a:pt x="81952" y="42189"/>
                  </a:cubicBezTo>
                  <a:cubicBezTo>
                    <a:pt x="81952" y="41589"/>
                    <a:pt x="81952" y="41589"/>
                    <a:pt x="81952" y="41589"/>
                  </a:cubicBezTo>
                  <a:cubicBezTo>
                    <a:pt x="81952" y="35273"/>
                    <a:pt x="79241" y="30915"/>
                    <a:pt x="73853" y="28515"/>
                  </a:cubicBezTo>
                  <a:cubicBezTo>
                    <a:pt x="68399" y="26147"/>
                    <a:pt x="60468" y="24947"/>
                    <a:pt x="49894" y="24947"/>
                  </a:cubicBezTo>
                  <a:close/>
                  <a:moveTo>
                    <a:pt x="81717" y="87252"/>
                  </a:moveTo>
                  <a:cubicBezTo>
                    <a:pt x="81717" y="63600"/>
                    <a:pt x="81717" y="63600"/>
                    <a:pt x="81717" y="63600"/>
                  </a:cubicBezTo>
                  <a:cubicBezTo>
                    <a:pt x="76564" y="64010"/>
                    <a:pt x="70942" y="64610"/>
                    <a:pt x="64885" y="65273"/>
                  </a:cubicBezTo>
                  <a:cubicBezTo>
                    <a:pt x="58828" y="66000"/>
                    <a:pt x="54244" y="66821"/>
                    <a:pt x="51098" y="67768"/>
                  </a:cubicBezTo>
                  <a:cubicBezTo>
                    <a:pt x="47250" y="68905"/>
                    <a:pt x="44339" y="70578"/>
                    <a:pt x="42297" y="72757"/>
                  </a:cubicBezTo>
                  <a:cubicBezTo>
                    <a:pt x="40256" y="74936"/>
                    <a:pt x="39286" y="77778"/>
                    <a:pt x="39286" y="81378"/>
                  </a:cubicBezTo>
                  <a:cubicBezTo>
                    <a:pt x="39286" y="83715"/>
                    <a:pt x="39486" y="85642"/>
                    <a:pt x="39921" y="87157"/>
                  </a:cubicBezTo>
                  <a:cubicBezTo>
                    <a:pt x="40323" y="88610"/>
                    <a:pt x="41427" y="90000"/>
                    <a:pt x="43134" y="91357"/>
                  </a:cubicBezTo>
                  <a:cubicBezTo>
                    <a:pt x="44740" y="92715"/>
                    <a:pt x="46715" y="93694"/>
                    <a:pt x="48957" y="94326"/>
                  </a:cubicBezTo>
                  <a:cubicBezTo>
                    <a:pt x="51266" y="94989"/>
                    <a:pt x="54813" y="95305"/>
                    <a:pt x="59665" y="95305"/>
                  </a:cubicBezTo>
                  <a:cubicBezTo>
                    <a:pt x="63513" y="95305"/>
                    <a:pt x="67361" y="94578"/>
                    <a:pt x="71310" y="93063"/>
                  </a:cubicBezTo>
                  <a:cubicBezTo>
                    <a:pt x="75292" y="91610"/>
                    <a:pt x="78773" y="89652"/>
                    <a:pt x="81717" y="87252"/>
                  </a:cubicBezTo>
                  <a:close/>
                </a:path>
              </a:pathLst>
            </a:custGeom>
            <a:solidFill>
              <a:schemeClr val="dk1"/>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16" name="Shape 116"/>
            <p:cNvSpPr/>
            <p:nvPr/>
          </p:nvSpPr>
          <p:spPr>
            <a:xfrm>
              <a:off x="-166" y="657"/>
              <a:ext cx="2400" cy="1800"/>
            </a:xfrm>
            <a:custGeom>
              <a:avLst/>
              <a:gdLst/>
              <a:ahLst/>
              <a:cxnLst/>
              <a:rect l="0" t="0" r="0" b="0"/>
              <a:pathLst>
                <a:path w="120000" h="120000" extrusionOk="0">
                  <a:moveTo>
                    <a:pt x="77400" y="9970"/>
                  </a:moveTo>
                  <a:cubicBezTo>
                    <a:pt x="62814" y="2277"/>
                    <a:pt x="47014" y="0"/>
                    <a:pt x="33242" y="2527"/>
                  </a:cubicBezTo>
                  <a:cubicBezTo>
                    <a:pt x="33250" y="2549"/>
                    <a:pt x="33250" y="2549"/>
                    <a:pt x="33250" y="2549"/>
                  </a:cubicBezTo>
                  <a:cubicBezTo>
                    <a:pt x="42976" y="806"/>
                    <a:pt x="57520" y="2418"/>
                    <a:pt x="69483" y="8716"/>
                  </a:cubicBezTo>
                  <a:cubicBezTo>
                    <a:pt x="78614" y="13533"/>
                    <a:pt x="85853" y="20212"/>
                    <a:pt x="91449" y="27905"/>
                  </a:cubicBezTo>
                  <a:cubicBezTo>
                    <a:pt x="38796" y="10340"/>
                    <a:pt x="38796" y="10340"/>
                    <a:pt x="38796" y="10340"/>
                  </a:cubicBezTo>
                  <a:cubicBezTo>
                    <a:pt x="42172" y="18828"/>
                    <a:pt x="42172" y="18828"/>
                    <a:pt x="42172" y="18828"/>
                  </a:cubicBezTo>
                  <a:cubicBezTo>
                    <a:pt x="29246" y="21737"/>
                    <a:pt x="18916" y="28874"/>
                    <a:pt x="12809" y="39956"/>
                  </a:cubicBezTo>
                  <a:cubicBezTo>
                    <a:pt x="0" y="63230"/>
                    <a:pt x="13328" y="94611"/>
                    <a:pt x="42599" y="110029"/>
                  </a:cubicBezTo>
                  <a:cubicBezTo>
                    <a:pt x="57185" y="117722"/>
                    <a:pt x="72985" y="119999"/>
                    <a:pt x="86749" y="117472"/>
                  </a:cubicBezTo>
                  <a:cubicBezTo>
                    <a:pt x="86749" y="117450"/>
                    <a:pt x="86749" y="117450"/>
                    <a:pt x="86749" y="117450"/>
                  </a:cubicBezTo>
                  <a:cubicBezTo>
                    <a:pt x="77031" y="119193"/>
                    <a:pt x="62479" y="117581"/>
                    <a:pt x="50499" y="111283"/>
                  </a:cubicBezTo>
                  <a:cubicBezTo>
                    <a:pt x="41385" y="106477"/>
                    <a:pt x="34138" y="99787"/>
                    <a:pt x="29212" y="92290"/>
                  </a:cubicBezTo>
                  <a:cubicBezTo>
                    <a:pt x="80834" y="111522"/>
                    <a:pt x="80834" y="111522"/>
                    <a:pt x="80834" y="111522"/>
                  </a:cubicBezTo>
                  <a:cubicBezTo>
                    <a:pt x="76562" y="101585"/>
                    <a:pt x="76562" y="101585"/>
                    <a:pt x="76562" y="101585"/>
                  </a:cubicBezTo>
                  <a:cubicBezTo>
                    <a:pt x="89488" y="98676"/>
                    <a:pt x="101083" y="91125"/>
                    <a:pt x="107182" y="80054"/>
                  </a:cubicBezTo>
                  <a:cubicBezTo>
                    <a:pt x="120000" y="56769"/>
                    <a:pt x="106671" y="25388"/>
                    <a:pt x="77400" y="9970"/>
                  </a:cubicBezTo>
                  <a:close/>
                  <a:moveTo>
                    <a:pt x="75305" y="99722"/>
                  </a:moveTo>
                  <a:cubicBezTo>
                    <a:pt x="70354" y="87180"/>
                    <a:pt x="70354" y="87180"/>
                    <a:pt x="70354" y="87180"/>
                  </a:cubicBezTo>
                  <a:cubicBezTo>
                    <a:pt x="85191" y="87180"/>
                    <a:pt x="85191" y="87180"/>
                    <a:pt x="85191" y="87180"/>
                  </a:cubicBezTo>
                  <a:lnTo>
                    <a:pt x="75305" y="99722"/>
                  </a:lnTo>
                  <a:close/>
                  <a:moveTo>
                    <a:pt x="94607" y="67011"/>
                  </a:moveTo>
                  <a:cubicBezTo>
                    <a:pt x="93836" y="68395"/>
                    <a:pt x="92865" y="69812"/>
                    <a:pt x="91734" y="71206"/>
                  </a:cubicBezTo>
                  <a:cubicBezTo>
                    <a:pt x="88634" y="75238"/>
                    <a:pt x="84621" y="78561"/>
                    <a:pt x="79829" y="81035"/>
                  </a:cubicBezTo>
                  <a:cubicBezTo>
                    <a:pt x="76646" y="82843"/>
                    <a:pt x="73236" y="84293"/>
                    <a:pt x="69994" y="85230"/>
                  </a:cubicBezTo>
                  <a:cubicBezTo>
                    <a:pt x="69969" y="85230"/>
                    <a:pt x="69952" y="85251"/>
                    <a:pt x="69927" y="85251"/>
                  </a:cubicBezTo>
                  <a:cubicBezTo>
                    <a:pt x="69558" y="85360"/>
                    <a:pt x="69558" y="85360"/>
                    <a:pt x="69558" y="85360"/>
                  </a:cubicBezTo>
                  <a:cubicBezTo>
                    <a:pt x="65529" y="75728"/>
                    <a:pt x="65529" y="75728"/>
                    <a:pt x="65529" y="75728"/>
                  </a:cubicBezTo>
                  <a:cubicBezTo>
                    <a:pt x="28634" y="89730"/>
                    <a:pt x="28634" y="89730"/>
                    <a:pt x="28634" y="89730"/>
                  </a:cubicBezTo>
                  <a:cubicBezTo>
                    <a:pt x="27327" y="90231"/>
                    <a:pt x="27327" y="90231"/>
                    <a:pt x="27327" y="90231"/>
                  </a:cubicBezTo>
                  <a:cubicBezTo>
                    <a:pt x="27118" y="89871"/>
                    <a:pt x="27118" y="89871"/>
                    <a:pt x="27118" y="89871"/>
                  </a:cubicBezTo>
                  <a:cubicBezTo>
                    <a:pt x="20055" y="77395"/>
                    <a:pt x="19469" y="63949"/>
                    <a:pt x="25492" y="52988"/>
                  </a:cubicBezTo>
                  <a:cubicBezTo>
                    <a:pt x="28634" y="47289"/>
                    <a:pt x="33518" y="42538"/>
                    <a:pt x="39583" y="39269"/>
                  </a:cubicBezTo>
                  <a:cubicBezTo>
                    <a:pt x="42599" y="37526"/>
                    <a:pt x="45774" y="36186"/>
                    <a:pt x="49025" y="35249"/>
                  </a:cubicBezTo>
                  <a:cubicBezTo>
                    <a:pt x="49385" y="35162"/>
                    <a:pt x="49385" y="35162"/>
                    <a:pt x="49385" y="35162"/>
                  </a:cubicBezTo>
                  <a:cubicBezTo>
                    <a:pt x="53867" y="45262"/>
                    <a:pt x="53867" y="45262"/>
                    <a:pt x="53867" y="45262"/>
                  </a:cubicBezTo>
                  <a:cubicBezTo>
                    <a:pt x="91960" y="30084"/>
                    <a:pt x="91960" y="30084"/>
                    <a:pt x="91960" y="30084"/>
                  </a:cubicBezTo>
                  <a:cubicBezTo>
                    <a:pt x="92789" y="29768"/>
                    <a:pt x="92789" y="29768"/>
                    <a:pt x="92789" y="29768"/>
                  </a:cubicBezTo>
                  <a:cubicBezTo>
                    <a:pt x="92990" y="30138"/>
                    <a:pt x="92990" y="30138"/>
                    <a:pt x="92990" y="30138"/>
                  </a:cubicBezTo>
                  <a:cubicBezTo>
                    <a:pt x="100053" y="42625"/>
                    <a:pt x="100631" y="56050"/>
                    <a:pt x="94607" y="67011"/>
                  </a:cubicBezTo>
                  <a:close/>
                </a:path>
              </a:pathLst>
            </a:custGeom>
            <a:solidFill>
              <a:schemeClr val="dk1"/>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childTnLst>
                                </p:cTn>
                              </p:par>
                              <p:par>
                                <p:cTn id="8" presetID="10" presetClass="entr" presetSubtype="0" fill="hold" nodeType="withEffect">
                                  <p:stCondLst>
                                    <p:cond delay="150"/>
                                  </p:stCondLst>
                                  <p:childTnLst>
                                    <p:set>
                                      <p:cBhvr>
                                        <p:cTn id="9" dur="1" fill="hold">
                                          <p:stCondLst>
                                            <p:cond delay="0"/>
                                          </p:stCondLst>
                                        </p:cTn>
                                        <p:tgtEl>
                                          <p:spTgt spid="96"/>
                                        </p:tgtEl>
                                        <p:attrNameLst>
                                          <p:attrName>style.visibility</p:attrName>
                                        </p:attrNameLst>
                                      </p:cBhvr>
                                      <p:to>
                                        <p:strVal val="visible"/>
                                      </p:to>
                                    </p:set>
                                    <p:animEffect transition="in" filter="fade">
                                      <p:cBhvr>
                                        <p:cTn id="10" dur="1000"/>
                                        <p:tgtEl>
                                          <p:spTgt spid="96"/>
                                        </p:tgtEl>
                                      </p:cBhvr>
                                    </p:animEffect>
                                  </p:childTnLst>
                                </p:cTn>
                              </p:par>
                              <p:par>
                                <p:cTn id="11" presetID="10" presetClass="entr" presetSubtype="0" fill="hold" nodeType="withEffect">
                                  <p:stCondLst>
                                    <p:cond delay="300"/>
                                  </p:stCondLst>
                                  <p:childTnLst>
                                    <p:set>
                                      <p:cBhvr>
                                        <p:cTn id="12" dur="1" fill="hold">
                                          <p:stCondLst>
                                            <p:cond delay="0"/>
                                          </p:stCondLst>
                                        </p:cTn>
                                        <p:tgtEl>
                                          <p:spTgt spid="97"/>
                                        </p:tgtEl>
                                        <p:attrNameLst>
                                          <p:attrName>style.visibility</p:attrName>
                                        </p:attrNameLst>
                                      </p:cBhvr>
                                      <p:to>
                                        <p:strVal val="visible"/>
                                      </p:to>
                                    </p:set>
                                    <p:animEffect transition="in" filter="fade">
                                      <p:cBhvr>
                                        <p:cTn id="13" dur="1000"/>
                                        <p:tgtEl>
                                          <p:spTgt spid="97"/>
                                        </p:tgtEl>
                                      </p:cBhvr>
                                    </p:animEffect>
                                  </p:childTnLst>
                                </p:cTn>
                              </p:par>
                              <p:par>
                                <p:cTn id="14" presetID="10" presetClass="entr" presetSubtype="0" fill="hold" nodeType="withEffect">
                                  <p:stCondLst>
                                    <p:cond delay="500"/>
                                  </p:stCondLst>
                                  <p:childTnLst>
                                    <p:set>
                                      <p:cBhvr>
                                        <p:cTn id="15" dur="1" fill="hold">
                                          <p:stCondLst>
                                            <p:cond delay="0"/>
                                          </p:stCondLst>
                                        </p:cTn>
                                        <p:tgtEl>
                                          <p:spTgt spid="99"/>
                                        </p:tgtEl>
                                        <p:attrNameLst>
                                          <p:attrName>style.visibility</p:attrName>
                                        </p:attrNameLst>
                                      </p:cBhvr>
                                      <p:to>
                                        <p:strVal val="visible"/>
                                      </p:to>
                                    </p:set>
                                    <p:animEffect transition="in" filter="fade">
                                      <p:cBhvr>
                                        <p:cTn id="16" dur="750"/>
                                        <p:tgtEl>
                                          <p:spTgt spid="99"/>
                                        </p:tgtEl>
                                      </p:cBhvr>
                                    </p:animEffect>
                                  </p:childTnLst>
                                </p:cTn>
                              </p:par>
                              <p:par>
                                <p:cTn id="17" presetID="10" presetClass="entr" presetSubtype="0" fill="hold" nodeType="withEffect">
                                  <p:stCondLst>
                                    <p:cond delay="750"/>
                                  </p:stCondLst>
                                  <p:childTnLst>
                                    <p:set>
                                      <p:cBhvr>
                                        <p:cTn id="18" dur="1" fill="hold">
                                          <p:stCondLst>
                                            <p:cond delay="0"/>
                                          </p:stCondLst>
                                        </p:cTn>
                                        <p:tgtEl>
                                          <p:spTgt spid="109"/>
                                        </p:tgtEl>
                                        <p:attrNameLst>
                                          <p:attrName>style.visibility</p:attrName>
                                        </p:attrNameLst>
                                      </p:cBhvr>
                                      <p:to>
                                        <p:strVal val="visible"/>
                                      </p:to>
                                    </p:set>
                                    <p:animEffect transition="in" filter="fade">
                                      <p:cBhvr>
                                        <p:cTn id="19" dur="75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cSld name="Divider">
    <p:spTree>
      <p:nvGrpSpPr>
        <p:cNvPr id="1" name="Shape 117"/>
        <p:cNvGrpSpPr/>
        <p:nvPr/>
      </p:nvGrpSpPr>
      <p:grpSpPr>
        <a:xfrm>
          <a:off x="0" y="0"/>
          <a:ext cx="0" cy="0"/>
          <a:chOff x="0" y="0"/>
          <a:chExt cx="0" cy="0"/>
        </a:xfrm>
      </p:grpSpPr>
      <p:sp>
        <p:nvSpPr>
          <p:cNvPr id="118" name="Shape 118"/>
          <p:cNvSpPr>
            <a:spLocks noGrp="1"/>
          </p:cNvSpPr>
          <p:nvPr>
            <p:ph type="pic" idx="2"/>
          </p:nvPr>
        </p:nvSpPr>
        <p:spPr>
          <a:xfrm>
            <a:off x="0" y="0"/>
            <a:ext cx="9144000" cy="3543300"/>
          </a:xfrm>
          <a:prstGeom prst="rect">
            <a:avLst/>
          </a:prstGeom>
          <a:noFill/>
          <a:ln>
            <a:noFill/>
          </a:ln>
        </p:spPr>
        <p:txBody>
          <a:bodyPr wrap="square" lIns="91425" tIns="91425" rIns="91425" bIns="91425" anchor="t" anchorCtr="0"/>
          <a:lstStyle>
            <a:lvl1pPr marL="0" marR="0" lvl="0" indent="0" algn="l" rtl="0">
              <a:lnSpc>
                <a:spcPct val="90000"/>
              </a:lnSpc>
              <a:spcBef>
                <a:spcPts val="750"/>
              </a:spcBef>
              <a:buClr>
                <a:schemeClr val="accent2"/>
              </a:buClr>
              <a:buFont typeface="Arial"/>
              <a:buNone/>
              <a:defRPr sz="1600" b="1" i="0" u="none" strike="noStrike" cap="none">
                <a:solidFill>
                  <a:schemeClr val="accent2"/>
                </a:solidFill>
                <a:latin typeface="Calibri"/>
                <a:ea typeface="Calibri"/>
                <a:cs typeface="Calibri"/>
                <a:sym typeface="Calibri"/>
              </a:defRPr>
            </a:lvl1pPr>
            <a:lvl2pPr marL="0" marR="0" lvl="1" indent="0" algn="l" rtl="0">
              <a:lnSpc>
                <a:spcPct val="90000"/>
              </a:lnSpc>
              <a:spcBef>
                <a:spcPts val="600"/>
              </a:spcBef>
              <a:buClr>
                <a:schemeClr val="accent1"/>
              </a:buClr>
              <a:buFont typeface="Arial"/>
              <a:buNone/>
              <a:defRPr sz="1400" b="0" i="0" u="none" strike="noStrike" cap="none">
                <a:solidFill>
                  <a:schemeClr val="dk2"/>
                </a:solidFill>
                <a:latin typeface="Calibri"/>
                <a:ea typeface="Calibri"/>
                <a:cs typeface="Calibri"/>
                <a:sym typeface="Calibri"/>
              </a:defRPr>
            </a:lvl2pPr>
            <a:lvl3pPr marL="179999" marR="0" lvl="2" indent="-91099" algn="l" rtl="0">
              <a:lnSpc>
                <a:spcPct val="90000"/>
              </a:lnSpc>
              <a:spcBef>
                <a:spcPts val="600"/>
              </a:spcBef>
              <a:buClr>
                <a:schemeClr val="accent1"/>
              </a:buClr>
              <a:buSzPct val="100000"/>
              <a:buFont typeface="Arial"/>
              <a:buChar char="•"/>
              <a:defRPr sz="1400" b="0" i="0" u="none" strike="noStrike" cap="none">
                <a:solidFill>
                  <a:schemeClr val="dk2"/>
                </a:solidFill>
                <a:latin typeface="Calibri"/>
                <a:ea typeface="Calibri"/>
                <a:cs typeface="Calibri"/>
                <a:sym typeface="Calibri"/>
              </a:defRPr>
            </a:lvl3pPr>
            <a:lvl4pPr marL="360000" marR="0" lvl="3" indent="-1060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4pPr>
            <a:lvl5pPr marL="540000" marR="0" lvl="4" indent="-1082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5pPr>
            <a:lvl6pPr marL="1885950" marR="0" lvl="5"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19" name="Shape 119"/>
          <p:cNvSpPr txBox="1">
            <a:spLocks noGrp="1"/>
          </p:cNvSpPr>
          <p:nvPr>
            <p:ph type="title"/>
          </p:nvPr>
        </p:nvSpPr>
        <p:spPr>
          <a:xfrm>
            <a:off x="1237512" y="3841405"/>
            <a:ext cx="4889700" cy="422400"/>
          </a:xfrm>
          <a:prstGeom prst="rect">
            <a:avLst/>
          </a:prstGeom>
          <a:noFill/>
          <a:ln>
            <a:noFill/>
          </a:ln>
        </p:spPr>
        <p:txBody>
          <a:bodyPr wrap="square" lIns="91425" tIns="91425" rIns="91425" bIns="91425" anchor="t" anchorCtr="0"/>
          <a:lstStyle>
            <a:lvl1pPr marL="0" marR="0" lvl="0" indent="0" algn="l" rtl="0">
              <a:lnSpc>
                <a:spcPct val="85000"/>
              </a:lnSpc>
              <a:spcBef>
                <a:spcPts val="0"/>
              </a:spcBef>
              <a:buClr>
                <a:schemeClr val="accent2"/>
              </a:buClr>
              <a:buFont typeface="Calibri"/>
              <a:buNone/>
              <a:defRPr sz="3200" b="0" i="0" u="none" strike="noStrike" cap="none">
                <a:solidFill>
                  <a:schemeClr val="accent2"/>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20" name="Shape 120"/>
          <p:cNvSpPr txBox="1">
            <a:spLocks noGrp="1"/>
          </p:cNvSpPr>
          <p:nvPr>
            <p:ph type="body" idx="1"/>
          </p:nvPr>
        </p:nvSpPr>
        <p:spPr>
          <a:xfrm rot="10800000" flipH="1">
            <a:off x="0" y="3446100"/>
            <a:ext cx="6127200" cy="97200"/>
          </a:xfrm>
          <a:prstGeom prst="rect">
            <a:avLst/>
          </a:prstGeom>
          <a:blipFill rotWithShape="1">
            <a:blip r:embed="rId2">
              <a:alphaModFix/>
            </a:blip>
            <a:stretch>
              <a:fillRect/>
            </a:stretch>
          </a:blipFill>
          <a:ln>
            <a:noFill/>
          </a:ln>
        </p:spPr>
        <p:txBody>
          <a:bodyPr wrap="square" lIns="91425" tIns="91425" rIns="91425" bIns="91425" anchor="t" anchorCtr="0"/>
          <a:lstStyle>
            <a:lvl1pPr marL="0" marR="0" lvl="0" indent="0" algn="l" rtl="0">
              <a:lnSpc>
                <a:spcPct val="90000"/>
              </a:lnSpc>
              <a:spcBef>
                <a:spcPts val="750"/>
              </a:spcBef>
              <a:buFont typeface="Arial"/>
              <a:buNone/>
              <a:defRPr sz="600" b="0" i="0" u="none" strike="noStrike" cap="none">
                <a:latin typeface="Calibri"/>
                <a:ea typeface="Calibri"/>
                <a:cs typeface="Calibri"/>
                <a:sym typeface="Calibri"/>
              </a:defRPr>
            </a:lvl1pPr>
            <a:lvl2pPr marL="0" marR="0" lvl="1" indent="0" algn="l" rtl="0">
              <a:lnSpc>
                <a:spcPct val="90000"/>
              </a:lnSpc>
              <a:spcBef>
                <a:spcPts val="600"/>
              </a:spcBef>
              <a:buClr>
                <a:schemeClr val="accent1"/>
              </a:buClr>
              <a:buFont typeface="Arial"/>
              <a:buNone/>
              <a:defRPr sz="1400" b="0" i="0" u="none" strike="noStrike" cap="none">
                <a:solidFill>
                  <a:schemeClr val="dk2"/>
                </a:solidFill>
                <a:latin typeface="Calibri"/>
                <a:ea typeface="Calibri"/>
                <a:cs typeface="Calibri"/>
                <a:sym typeface="Calibri"/>
              </a:defRPr>
            </a:lvl2pPr>
            <a:lvl3pPr marL="179999" marR="0" lvl="2" indent="-91099" algn="l" rtl="0">
              <a:lnSpc>
                <a:spcPct val="90000"/>
              </a:lnSpc>
              <a:spcBef>
                <a:spcPts val="600"/>
              </a:spcBef>
              <a:buClr>
                <a:schemeClr val="accent1"/>
              </a:buClr>
              <a:buSzPct val="100000"/>
              <a:buFont typeface="Arial"/>
              <a:buChar char="•"/>
              <a:defRPr sz="1400" b="0" i="0" u="none" strike="noStrike" cap="none">
                <a:solidFill>
                  <a:schemeClr val="dk2"/>
                </a:solidFill>
                <a:latin typeface="Calibri"/>
                <a:ea typeface="Calibri"/>
                <a:cs typeface="Calibri"/>
                <a:sym typeface="Calibri"/>
              </a:defRPr>
            </a:lvl3pPr>
            <a:lvl4pPr marL="360000" marR="0" lvl="3" indent="-1060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4pPr>
            <a:lvl5pPr marL="540000" marR="0" lvl="4" indent="-1082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5pPr>
            <a:lvl6pPr marL="1885950" marR="0" lvl="5"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9pPr>
          </a:lstStyle>
          <a:p>
            <a:endParaRPr/>
          </a:p>
        </p:txBody>
      </p:sp>
      <p:grpSp>
        <p:nvGrpSpPr>
          <p:cNvPr id="121" name="Shape 121"/>
          <p:cNvGrpSpPr/>
          <p:nvPr/>
        </p:nvGrpSpPr>
        <p:grpSpPr>
          <a:xfrm>
            <a:off x="7164523" y="4376113"/>
            <a:ext cx="1560909" cy="481679"/>
            <a:chOff x="-166" y="657"/>
            <a:chExt cx="5833" cy="1800"/>
          </a:xfrm>
        </p:grpSpPr>
        <p:sp>
          <p:nvSpPr>
            <p:cNvPr id="122" name="Shape 122"/>
            <p:cNvSpPr/>
            <p:nvPr/>
          </p:nvSpPr>
          <p:spPr>
            <a:xfrm>
              <a:off x="5367" y="1186"/>
              <a:ext cx="300" cy="899"/>
            </a:xfrm>
            <a:custGeom>
              <a:avLst/>
              <a:gdLst/>
              <a:ahLst/>
              <a:cxnLst/>
              <a:rect l="0" t="0" r="0" b="0"/>
              <a:pathLst>
                <a:path w="120000" h="120000" extrusionOk="0">
                  <a:moveTo>
                    <a:pt x="120000" y="103505"/>
                  </a:moveTo>
                  <a:cubicBezTo>
                    <a:pt x="120000" y="117383"/>
                    <a:pt x="120000" y="117383"/>
                    <a:pt x="120000" y="117383"/>
                  </a:cubicBezTo>
                  <a:cubicBezTo>
                    <a:pt x="114026" y="118153"/>
                    <a:pt x="107466" y="118794"/>
                    <a:pt x="100320" y="119256"/>
                  </a:cubicBezTo>
                  <a:cubicBezTo>
                    <a:pt x="93226" y="119769"/>
                    <a:pt x="86826" y="120000"/>
                    <a:pt x="81280" y="120000"/>
                  </a:cubicBezTo>
                  <a:cubicBezTo>
                    <a:pt x="61813" y="120000"/>
                    <a:pt x="46986" y="117486"/>
                    <a:pt x="36906" y="112458"/>
                  </a:cubicBezTo>
                  <a:cubicBezTo>
                    <a:pt x="26666" y="107379"/>
                    <a:pt x="21706" y="99324"/>
                    <a:pt x="21706" y="88191"/>
                  </a:cubicBezTo>
                  <a:cubicBezTo>
                    <a:pt x="21706" y="39375"/>
                    <a:pt x="21706" y="39375"/>
                    <a:pt x="21706" y="39375"/>
                  </a:cubicBezTo>
                  <a:cubicBezTo>
                    <a:pt x="0" y="39375"/>
                    <a:pt x="0" y="39375"/>
                    <a:pt x="0" y="39375"/>
                  </a:cubicBezTo>
                  <a:cubicBezTo>
                    <a:pt x="0" y="26293"/>
                    <a:pt x="0" y="26293"/>
                    <a:pt x="0" y="26293"/>
                  </a:cubicBezTo>
                  <a:cubicBezTo>
                    <a:pt x="21706" y="26293"/>
                    <a:pt x="21706" y="26293"/>
                    <a:pt x="21706" y="26293"/>
                  </a:cubicBezTo>
                  <a:cubicBezTo>
                    <a:pt x="21706" y="0"/>
                    <a:pt x="21706" y="0"/>
                    <a:pt x="21706" y="0"/>
                  </a:cubicBezTo>
                  <a:cubicBezTo>
                    <a:pt x="53920" y="0"/>
                    <a:pt x="53920" y="0"/>
                    <a:pt x="53920" y="0"/>
                  </a:cubicBezTo>
                  <a:cubicBezTo>
                    <a:pt x="53920" y="26293"/>
                    <a:pt x="53920" y="26293"/>
                    <a:pt x="53920" y="26293"/>
                  </a:cubicBezTo>
                  <a:cubicBezTo>
                    <a:pt x="120000" y="26293"/>
                    <a:pt x="120000" y="26293"/>
                    <a:pt x="120000" y="26293"/>
                  </a:cubicBezTo>
                  <a:cubicBezTo>
                    <a:pt x="120000" y="39375"/>
                    <a:pt x="120000" y="39375"/>
                    <a:pt x="120000" y="39375"/>
                  </a:cubicBezTo>
                  <a:cubicBezTo>
                    <a:pt x="53920" y="39375"/>
                    <a:pt x="53920" y="39375"/>
                    <a:pt x="53920" y="39375"/>
                  </a:cubicBezTo>
                  <a:cubicBezTo>
                    <a:pt x="53920" y="81291"/>
                    <a:pt x="53920" y="81291"/>
                    <a:pt x="53920" y="81291"/>
                  </a:cubicBezTo>
                  <a:cubicBezTo>
                    <a:pt x="53920" y="86113"/>
                    <a:pt x="54186" y="89858"/>
                    <a:pt x="54613" y="92603"/>
                  </a:cubicBezTo>
                  <a:cubicBezTo>
                    <a:pt x="55040" y="95322"/>
                    <a:pt x="56640" y="97836"/>
                    <a:pt x="59360" y="100222"/>
                  </a:cubicBezTo>
                  <a:cubicBezTo>
                    <a:pt x="61920" y="102402"/>
                    <a:pt x="65333" y="104018"/>
                    <a:pt x="69706" y="105019"/>
                  </a:cubicBezTo>
                  <a:cubicBezTo>
                    <a:pt x="74026" y="106045"/>
                    <a:pt x="80800" y="106532"/>
                    <a:pt x="89706" y="106532"/>
                  </a:cubicBezTo>
                  <a:cubicBezTo>
                    <a:pt x="94880" y="106532"/>
                    <a:pt x="100426" y="106199"/>
                    <a:pt x="106026" y="105455"/>
                  </a:cubicBezTo>
                  <a:cubicBezTo>
                    <a:pt x="111733" y="104685"/>
                    <a:pt x="115893" y="104018"/>
                    <a:pt x="118346" y="103505"/>
                  </a:cubicBezTo>
                  <a:lnTo>
                    <a:pt x="120000" y="103505"/>
                  </a:lnTo>
                  <a:close/>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23" name="Shape 123"/>
            <p:cNvSpPr/>
            <p:nvPr/>
          </p:nvSpPr>
          <p:spPr>
            <a:xfrm>
              <a:off x="4777" y="1350"/>
              <a:ext cx="600" cy="600"/>
            </a:xfrm>
            <a:custGeom>
              <a:avLst/>
              <a:gdLst/>
              <a:ahLst/>
              <a:cxnLst/>
              <a:rect l="0" t="0" r="0" b="0"/>
              <a:pathLst>
                <a:path w="120000" h="120000" extrusionOk="0">
                  <a:moveTo>
                    <a:pt x="17706" y="16458"/>
                  </a:moveTo>
                  <a:cubicBezTo>
                    <a:pt x="29474" y="5464"/>
                    <a:pt x="45041" y="0"/>
                    <a:pt x="64260" y="0"/>
                  </a:cubicBezTo>
                  <a:cubicBezTo>
                    <a:pt x="82114" y="0"/>
                    <a:pt x="95837" y="4505"/>
                    <a:pt x="105576" y="13549"/>
                  </a:cubicBezTo>
                  <a:cubicBezTo>
                    <a:pt x="115204" y="22561"/>
                    <a:pt x="120000" y="35376"/>
                    <a:pt x="120000" y="51994"/>
                  </a:cubicBezTo>
                  <a:cubicBezTo>
                    <a:pt x="120000" y="62476"/>
                    <a:pt x="120000" y="62476"/>
                    <a:pt x="120000" y="62476"/>
                  </a:cubicBezTo>
                  <a:cubicBezTo>
                    <a:pt x="22576" y="62476"/>
                    <a:pt x="22576" y="62476"/>
                    <a:pt x="22576" y="62476"/>
                  </a:cubicBezTo>
                  <a:cubicBezTo>
                    <a:pt x="22576" y="69443"/>
                    <a:pt x="23793" y="75547"/>
                    <a:pt x="26264" y="80756"/>
                  </a:cubicBezTo>
                  <a:cubicBezTo>
                    <a:pt x="28699" y="85933"/>
                    <a:pt x="32056" y="90183"/>
                    <a:pt x="36298" y="93507"/>
                  </a:cubicBezTo>
                  <a:cubicBezTo>
                    <a:pt x="40430" y="96766"/>
                    <a:pt x="45262" y="99227"/>
                    <a:pt x="50906" y="100857"/>
                  </a:cubicBezTo>
                  <a:cubicBezTo>
                    <a:pt x="56513" y="102423"/>
                    <a:pt x="62748" y="103286"/>
                    <a:pt x="69572" y="103286"/>
                  </a:cubicBezTo>
                  <a:cubicBezTo>
                    <a:pt x="78536" y="103286"/>
                    <a:pt x="87574" y="101688"/>
                    <a:pt x="96686" y="98588"/>
                  </a:cubicBezTo>
                  <a:cubicBezTo>
                    <a:pt x="105723" y="95424"/>
                    <a:pt x="112216" y="92388"/>
                    <a:pt x="116126" y="89352"/>
                  </a:cubicBezTo>
                  <a:cubicBezTo>
                    <a:pt x="117343" y="89352"/>
                    <a:pt x="117343" y="89352"/>
                    <a:pt x="117343" y="89352"/>
                  </a:cubicBezTo>
                  <a:cubicBezTo>
                    <a:pt x="117343" y="110380"/>
                    <a:pt x="117343" y="110380"/>
                    <a:pt x="117343" y="110380"/>
                  </a:cubicBezTo>
                  <a:cubicBezTo>
                    <a:pt x="109818" y="113097"/>
                    <a:pt x="102145" y="115430"/>
                    <a:pt x="94399" y="117283"/>
                  </a:cubicBezTo>
                  <a:cubicBezTo>
                    <a:pt x="86541" y="119105"/>
                    <a:pt x="78352" y="120000"/>
                    <a:pt x="69757" y="120000"/>
                  </a:cubicBezTo>
                  <a:cubicBezTo>
                    <a:pt x="47808" y="120000"/>
                    <a:pt x="30691" y="114886"/>
                    <a:pt x="18444" y="104628"/>
                  </a:cubicBezTo>
                  <a:cubicBezTo>
                    <a:pt x="6123" y="94402"/>
                    <a:pt x="0" y="79829"/>
                    <a:pt x="0" y="60942"/>
                  </a:cubicBezTo>
                  <a:cubicBezTo>
                    <a:pt x="0" y="42279"/>
                    <a:pt x="5865" y="27451"/>
                    <a:pt x="17706" y="16458"/>
                  </a:cubicBezTo>
                  <a:close/>
                  <a:moveTo>
                    <a:pt x="98493" y="47648"/>
                  </a:moveTo>
                  <a:cubicBezTo>
                    <a:pt x="98456" y="37486"/>
                    <a:pt x="95468" y="29656"/>
                    <a:pt x="89640" y="24127"/>
                  </a:cubicBezTo>
                  <a:cubicBezTo>
                    <a:pt x="83885" y="18567"/>
                    <a:pt x="75032" y="15818"/>
                    <a:pt x="63190" y="15818"/>
                  </a:cubicBezTo>
                  <a:cubicBezTo>
                    <a:pt x="51238" y="15818"/>
                    <a:pt x="41684" y="18854"/>
                    <a:pt x="34638" y="24926"/>
                  </a:cubicBezTo>
                  <a:cubicBezTo>
                    <a:pt x="27556" y="30966"/>
                    <a:pt x="23535" y="38572"/>
                    <a:pt x="22576" y="47648"/>
                  </a:cubicBezTo>
                  <a:lnTo>
                    <a:pt x="98493" y="47648"/>
                  </a:lnTo>
                  <a:close/>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24" name="Shape 124"/>
            <p:cNvSpPr/>
            <p:nvPr/>
          </p:nvSpPr>
          <p:spPr>
            <a:xfrm>
              <a:off x="4210" y="1350"/>
              <a:ext cx="600" cy="600"/>
            </a:xfrm>
            <a:custGeom>
              <a:avLst/>
              <a:gdLst/>
              <a:ahLst/>
              <a:cxnLst/>
              <a:rect l="0" t="0" r="0" b="0"/>
              <a:pathLst>
                <a:path w="120000" h="120000" extrusionOk="0">
                  <a:moveTo>
                    <a:pt x="24240" y="16232"/>
                  </a:moveTo>
                  <a:cubicBezTo>
                    <a:pt x="31772" y="11105"/>
                    <a:pt x="39545" y="7120"/>
                    <a:pt x="47599" y="4278"/>
                  </a:cubicBezTo>
                  <a:cubicBezTo>
                    <a:pt x="55652" y="1437"/>
                    <a:pt x="63906" y="0"/>
                    <a:pt x="72400" y="0"/>
                  </a:cubicBezTo>
                  <a:cubicBezTo>
                    <a:pt x="87866" y="0"/>
                    <a:pt x="99686" y="3788"/>
                    <a:pt x="107819" y="11366"/>
                  </a:cubicBezTo>
                  <a:cubicBezTo>
                    <a:pt x="115993" y="19009"/>
                    <a:pt x="120000" y="29918"/>
                    <a:pt x="120000" y="44224"/>
                  </a:cubicBezTo>
                  <a:cubicBezTo>
                    <a:pt x="120000" y="120000"/>
                    <a:pt x="120000" y="120000"/>
                    <a:pt x="120000" y="120000"/>
                  </a:cubicBezTo>
                  <a:cubicBezTo>
                    <a:pt x="95799" y="120000"/>
                    <a:pt x="95799" y="120000"/>
                    <a:pt x="95799" y="120000"/>
                  </a:cubicBezTo>
                  <a:cubicBezTo>
                    <a:pt x="95799" y="53565"/>
                    <a:pt x="95799" y="53565"/>
                    <a:pt x="95799" y="53565"/>
                  </a:cubicBezTo>
                  <a:cubicBezTo>
                    <a:pt x="95799" y="48209"/>
                    <a:pt x="95398" y="43211"/>
                    <a:pt x="94597" y="38475"/>
                  </a:cubicBezTo>
                  <a:cubicBezTo>
                    <a:pt x="93916" y="33805"/>
                    <a:pt x="92434" y="30146"/>
                    <a:pt x="90390" y="27468"/>
                  </a:cubicBezTo>
                  <a:cubicBezTo>
                    <a:pt x="88307" y="24561"/>
                    <a:pt x="85181" y="22340"/>
                    <a:pt x="81175" y="20936"/>
                  </a:cubicBezTo>
                  <a:cubicBezTo>
                    <a:pt x="77128" y="19499"/>
                    <a:pt x="71959" y="18780"/>
                    <a:pt x="65549" y="18780"/>
                  </a:cubicBezTo>
                  <a:cubicBezTo>
                    <a:pt x="58938" y="18780"/>
                    <a:pt x="52006" y="20152"/>
                    <a:pt x="44914" y="22765"/>
                  </a:cubicBezTo>
                  <a:cubicBezTo>
                    <a:pt x="37702" y="25410"/>
                    <a:pt x="30771" y="28807"/>
                    <a:pt x="24240" y="32890"/>
                  </a:cubicBezTo>
                  <a:cubicBezTo>
                    <a:pt x="24240" y="120000"/>
                    <a:pt x="24240" y="120000"/>
                    <a:pt x="24240" y="120000"/>
                  </a:cubicBezTo>
                  <a:cubicBezTo>
                    <a:pt x="0" y="120000"/>
                    <a:pt x="0" y="120000"/>
                    <a:pt x="0" y="120000"/>
                  </a:cubicBezTo>
                  <a:cubicBezTo>
                    <a:pt x="0" y="3102"/>
                    <a:pt x="0" y="3102"/>
                    <a:pt x="0" y="3102"/>
                  </a:cubicBezTo>
                  <a:cubicBezTo>
                    <a:pt x="24240" y="3102"/>
                    <a:pt x="24240" y="3102"/>
                    <a:pt x="24240" y="3102"/>
                  </a:cubicBezTo>
                  <a:lnTo>
                    <a:pt x="24240" y="16232"/>
                  </a:lnTo>
                  <a:close/>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25" name="Shape 125"/>
            <p:cNvSpPr/>
            <p:nvPr/>
          </p:nvSpPr>
          <p:spPr>
            <a:xfrm>
              <a:off x="3679" y="1361"/>
              <a:ext cx="600" cy="600"/>
            </a:xfrm>
            <a:custGeom>
              <a:avLst/>
              <a:gdLst/>
              <a:ahLst/>
              <a:cxnLst/>
              <a:rect l="0" t="0" r="0" b="0"/>
              <a:pathLst>
                <a:path w="120000" h="120000" extrusionOk="0">
                  <a:moveTo>
                    <a:pt x="120000" y="465"/>
                  </a:moveTo>
                  <a:cubicBezTo>
                    <a:pt x="120000" y="37107"/>
                    <a:pt x="120000" y="37107"/>
                    <a:pt x="120000" y="37107"/>
                  </a:cubicBezTo>
                  <a:cubicBezTo>
                    <a:pt x="115299" y="37107"/>
                    <a:pt x="115299" y="37107"/>
                    <a:pt x="115299" y="37107"/>
                  </a:cubicBezTo>
                  <a:cubicBezTo>
                    <a:pt x="113087" y="36508"/>
                    <a:pt x="109447" y="36076"/>
                    <a:pt x="104470" y="35810"/>
                  </a:cubicBezTo>
                  <a:cubicBezTo>
                    <a:pt x="99447" y="35511"/>
                    <a:pt x="95253" y="35344"/>
                    <a:pt x="91935" y="35344"/>
                  </a:cubicBezTo>
                  <a:cubicBezTo>
                    <a:pt x="84423" y="35344"/>
                    <a:pt x="77741" y="35743"/>
                    <a:pt x="72027" y="36442"/>
                  </a:cubicBezTo>
                  <a:cubicBezTo>
                    <a:pt x="66221" y="37173"/>
                    <a:pt x="60000" y="38304"/>
                    <a:pt x="53364" y="40066"/>
                  </a:cubicBezTo>
                  <a:cubicBezTo>
                    <a:pt x="53364" y="120000"/>
                    <a:pt x="53364" y="120000"/>
                    <a:pt x="53364" y="120000"/>
                  </a:cubicBezTo>
                  <a:cubicBezTo>
                    <a:pt x="0" y="120000"/>
                    <a:pt x="0" y="120000"/>
                    <a:pt x="0" y="120000"/>
                  </a:cubicBezTo>
                  <a:cubicBezTo>
                    <a:pt x="0" y="498"/>
                    <a:pt x="0" y="498"/>
                    <a:pt x="0" y="498"/>
                  </a:cubicBezTo>
                  <a:cubicBezTo>
                    <a:pt x="53364" y="498"/>
                    <a:pt x="53364" y="498"/>
                    <a:pt x="53364" y="498"/>
                  </a:cubicBezTo>
                  <a:cubicBezTo>
                    <a:pt x="53364" y="18121"/>
                    <a:pt x="53364" y="18121"/>
                    <a:pt x="53364" y="18121"/>
                  </a:cubicBezTo>
                  <a:cubicBezTo>
                    <a:pt x="65023" y="10839"/>
                    <a:pt x="75207" y="6018"/>
                    <a:pt x="83732" y="3624"/>
                  </a:cubicBezTo>
                  <a:cubicBezTo>
                    <a:pt x="92396" y="1230"/>
                    <a:pt x="100276" y="0"/>
                    <a:pt x="107557" y="0"/>
                  </a:cubicBezTo>
                  <a:cubicBezTo>
                    <a:pt x="109400" y="0"/>
                    <a:pt x="111520" y="66"/>
                    <a:pt x="113870" y="133"/>
                  </a:cubicBezTo>
                  <a:cubicBezTo>
                    <a:pt x="116221" y="232"/>
                    <a:pt x="118248" y="332"/>
                    <a:pt x="120000" y="465"/>
                  </a:cubicBezTo>
                  <a:close/>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26" name="Shape 126"/>
            <p:cNvSpPr/>
            <p:nvPr/>
          </p:nvSpPr>
          <p:spPr>
            <a:xfrm>
              <a:off x="2981" y="1343"/>
              <a:ext cx="600" cy="599"/>
            </a:xfrm>
            <a:custGeom>
              <a:avLst/>
              <a:gdLst/>
              <a:ahLst/>
              <a:cxnLst/>
              <a:rect l="0" t="0" r="0" b="0"/>
              <a:pathLst>
                <a:path w="120000" h="120000" extrusionOk="0">
                  <a:moveTo>
                    <a:pt x="14155" y="33094"/>
                  </a:moveTo>
                  <a:cubicBezTo>
                    <a:pt x="10641" y="33094"/>
                    <a:pt x="10641" y="33094"/>
                    <a:pt x="10641" y="33094"/>
                  </a:cubicBezTo>
                  <a:cubicBezTo>
                    <a:pt x="10641" y="5652"/>
                    <a:pt x="10641" y="5652"/>
                    <a:pt x="10641" y="5652"/>
                  </a:cubicBezTo>
                  <a:cubicBezTo>
                    <a:pt x="14723" y="4673"/>
                    <a:pt x="21316" y="3473"/>
                    <a:pt x="30451" y="2084"/>
                  </a:cubicBezTo>
                  <a:cubicBezTo>
                    <a:pt x="39654" y="726"/>
                    <a:pt x="48789" y="0"/>
                    <a:pt x="57992" y="0"/>
                  </a:cubicBezTo>
                  <a:cubicBezTo>
                    <a:pt x="79910" y="0"/>
                    <a:pt x="95705" y="3221"/>
                    <a:pt x="105409" y="9568"/>
                  </a:cubicBezTo>
                  <a:cubicBezTo>
                    <a:pt x="115147" y="15947"/>
                    <a:pt x="120000" y="25989"/>
                    <a:pt x="120000" y="39600"/>
                  </a:cubicBezTo>
                  <a:cubicBezTo>
                    <a:pt x="120000" y="116968"/>
                    <a:pt x="120000" y="116968"/>
                    <a:pt x="120000" y="116968"/>
                  </a:cubicBezTo>
                  <a:cubicBezTo>
                    <a:pt x="81784" y="116968"/>
                    <a:pt x="81784" y="116968"/>
                    <a:pt x="81784" y="116968"/>
                  </a:cubicBezTo>
                  <a:cubicBezTo>
                    <a:pt x="81784" y="104936"/>
                    <a:pt x="81784" y="104936"/>
                    <a:pt x="81784" y="104936"/>
                  </a:cubicBezTo>
                  <a:cubicBezTo>
                    <a:pt x="79676" y="106421"/>
                    <a:pt x="77099" y="108189"/>
                    <a:pt x="74088" y="110336"/>
                  </a:cubicBezTo>
                  <a:cubicBezTo>
                    <a:pt x="70976" y="112421"/>
                    <a:pt x="68064" y="114063"/>
                    <a:pt x="65387" y="115263"/>
                  </a:cubicBezTo>
                  <a:cubicBezTo>
                    <a:pt x="61639" y="116873"/>
                    <a:pt x="57657" y="118073"/>
                    <a:pt x="53641" y="118863"/>
                  </a:cubicBezTo>
                  <a:cubicBezTo>
                    <a:pt x="49559" y="119621"/>
                    <a:pt x="45108" y="120000"/>
                    <a:pt x="40256" y="120000"/>
                  </a:cubicBezTo>
                  <a:cubicBezTo>
                    <a:pt x="28845" y="120000"/>
                    <a:pt x="19274" y="116684"/>
                    <a:pt x="11578" y="109957"/>
                  </a:cubicBezTo>
                  <a:cubicBezTo>
                    <a:pt x="3848" y="103326"/>
                    <a:pt x="0" y="94736"/>
                    <a:pt x="0" y="84347"/>
                  </a:cubicBezTo>
                  <a:cubicBezTo>
                    <a:pt x="0" y="76042"/>
                    <a:pt x="1974" y="69221"/>
                    <a:pt x="5889" y="63978"/>
                  </a:cubicBezTo>
                  <a:cubicBezTo>
                    <a:pt x="9804" y="58705"/>
                    <a:pt x="15426" y="54568"/>
                    <a:pt x="22621" y="51505"/>
                  </a:cubicBezTo>
                  <a:cubicBezTo>
                    <a:pt x="29749" y="48473"/>
                    <a:pt x="38549" y="46294"/>
                    <a:pt x="49124" y="45000"/>
                  </a:cubicBezTo>
                  <a:cubicBezTo>
                    <a:pt x="59698" y="43768"/>
                    <a:pt x="70607" y="42757"/>
                    <a:pt x="81952" y="42189"/>
                  </a:cubicBezTo>
                  <a:cubicBezTo>
                    <a:pt x="81952" y="41589"/>
                    <a:pt x="81952" y="41589"/>
                    <a:pt x="81952" y="41589"/>
                  </a:cubicBezTo>
                  <a:cubicBezTo>
                    <a:pt x="81952" y="35273"/>
                    <a:pt x="79241" y="30915"/>
                    <a:pt x="73853" y="28515"/>
                  </a:cubicBezTo>
                  <a:cubicBezTo>
                    <a:pt x="68466" y="26147"/>
                    <a:pt x="60468" y="24947"/>
                    <a:pt x="49960" y="24947"/>
                  </a:cubicBezTo>
                  <a:cubicBezTo>
                    <a:pt x="43636" y="24947"/>
                    <a:pt x="36843" y="25989"/>
                    <a:pt x="29648" y="28168"/>
                  </a:cubicBezTo>
                  <a:cubicBezTo>
                    <a:pt x="22487" y="30284"/>
                    <a:pt x="17300" y="31957"/>
                    <a:pt x="14155" y="33094"/>
                  </a:cubicBezTo>
                  <a:close/>
                  <a:moveTo>
                    <a:pt x="81784" y="87252"/>
                  </a:moveTo>
                  <a:cubicBezTo>
                    <a:pt x="81784" y="63600"/>
                    <a:pt x="81784" y="63600"/>
                    <a:pt x="81784" y="63600"/>
                  </a:cubicBezTo>
                  <a:cubicBezTo>
                    <a:pt x="76564" y="64010"/>
                    <a:pt x="70942" y="64610"/>
                    <a:pt x="64885" y="65273"/>
                  </a:cubicBezTo>
                  <a:cubicBezTo>
                    <a:pt x="58862" y="66000"/>
                    <a:pt x="54244" y="66821"/>
                    <a:pt x="51098" y="67768"/>
                  </a:cubicBezTo>
                  <a:cubicBezTo>
                    <a:pt x="47317" y="68905"/>
                    <a:pt x="44339" y="70578"/>
                    <a:pt x="42297" y="72757"/>
                  </a:cubicBezTo>
                  <a:cubicBezTo>
                    <a:pt x="40323" y="74936"/>
                    <a:pt x="39252" y="77778"/>
                    <a:pt x="39252" y="81378"/>
                  </a:cubicBezTo>
                  <a:cubicBezTo>
                    <a:pt x="39252" y="83715"/>
                    <a:pt x="39486" y="85642"/>
                    <a:pt x="39921" y="87157"/>
                  </a:cubicBezTo>
                  <a:cubicBezTo>
                    <a:pt x="40356" y="88610"/>
                    <a:pt x="41427" y="90000"/>
                    <a:pt x="43134" y="91357"/>
                  </a:cubicBezTo>
                  <a:cubicBezTo>
                    <a:pt x="44774" y="92715"/>
                    <a:pt x="46715" y="93694"/>
                    <a:pt x="49023" y="94326"/>
                  </a:cubicBezTo>
                  <a:cubicBezTo>
                    <a:pt x="51266" y="94989"/>
                    <a:pt x="54813" y="95305"/>
                    <a:pt x="59698" y="95305"/>
                  </a:cubicBezTo>
                  <a:cubicBezTo>
                    <a:pt x="63513" y="95305"/>
                    <a:pt x="67395" y="94578"/>
                    <a:pt x="71377" y="93063"/>
                  </a:cubicBezTo>
                  <a:cubicBezTo>
                    <a:pt x="75292" y="91610"/>
                    <a:pt x="78773" y="89652"/>
                    <a:pt x="81784" y="87252"/>
                  </a:cubicBezTo>
                  <a:close/>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27" name="Shape 127"/>
            <p:cNvSpPr/>
            <p:nvPr/>
          </p:nvSpPr>
          <p:spPr>
            <a:xfrm>
              <a:off x="2307" y="1343"/>
              <a:ext cx="600" cy="599"/>
            </a:xfrm>
            <a:custGeom>
              <a:avLst/>
              <a:gdLst/>
              <a:ahLst/>
              <a:cxnLst/>
              <a:rect l="0" t="0" r="0" b="0"/>
              <a:pathLst>
                <a:path w="120000" h="120000" extrusionOk="0">
                  <a:moveTo>
                    <a:pt x="49894" y="24947"/>
                  </a:moveTo>
                  <a:cubicBezTo>
                    <a:pt x="43569" y="24947"/>
                    <a:pt x="36843" y="25989"/>
                    <a:pt x="29648" y="28168"/>
                  </a:cubicBezTo>
                  <a:cubicBezTo>
                    <a:pt x="22420" y="30284"/>
                    <a:pt x="17300" y="31957"/>
                    <a:pt x="14155" y="33094"/>
                  </a:cubicBezTo>
                  <a:cubicBezTo>
                    <a:pt x="10641" y="33094"/>
                    <a:pt x="10641" y="33094"/>
                    <a:pt x="10641" y="33094"/>
                  </a:cubicBezTo>
                  <a:cubicBezTo>
                    <a:pt x="10641" y="5652"/>
                    <a:pt x="10641" y="5652"/>
                    <a:pt x="10641" y="5652"/>
                  </a:cubicBezTo>
                  <a:cubicBezTo>
                    <a:pt x="14723" y="4673"/>
                    <a:pt x="21316" y="3473"/>
                    <a:pt x="30451" y="2084"/>
                  </a:cubicBezTo>
                  <a:cubicBezTo>
                    <a:pt x="39587" y="726"/>
                    <a:pt x="48789" y="0"/>
                    <a:pt x="57992" y="0"/>
                  </a:cubicBezTo>
                  <a:cubicBezTo>
                    <a:pt x="79877" y="0"/>
                    <a:pt x="95672" y="3221"/>
                    <a:pt x="105409" y="9568"/>
                  </a:cubicBezTo>
                  <a:cubicBezTo>
                    <a:pt x="115147" y="15947"/>
                    <a:pt x="120000" y="25989"/>
                    <a:pt x="120000" y="39600"/>
                  </a:cubicBezTo>
                  <a:cubicBezTo>
                    <a:pt x="120000" y="116968"/>
                    <a:pt x="120000" y="116968"/>
                    <a:pt x="120000" y="116968"/>
                  </a:cubicBezTo>
                  <a:cubicBezTo>
                    <a:pt x="81717" y="116968"/>
                    <a:pt x="81717" y="116968"/>
                    <a:pt x="81717" y="116968"/>
                  </a:cubicBezTo>
                  <a:cubicBezTo>
                    <a:pt x="81717" y="104936"/>
                    <a:pt x="81717" y="104936"/>
                    <a:pt x="81717" y="104936"/>
                  </a:cubicBezTo>
                  <a:cubicBezTo>
                    <a:pt x="79643" y="106421"/>
                    <a:pt x="77099" y="108189"/>
                    <a:pt x="74021" y="110336"/>
                  </a:cubicBezTo>
                  <a:cubicBezTo>
                    <a:pt x="70942" y="112421"/>
                    <a:pt x="68064" y="114063"/>
                    <a:pt x="65387" y="115263"/>
                  </a:cubicBezTo>
                  <a:cubicBezTo>
                    <a:pt x="61572" y="116873"/>
                    <a:pt x="57657" y="118073"/>
                    <a:pt x="53575" y="118863"/>
                  </a:cubicBezTo>
                  <a:cubicBezTo>
                    <a:pt x="49525" y="119621"/>
                    <a:pt x="45108" y="120000"/>
                    <a:pt x="40223" y="120000"/>
                  </a:cubicBezTo>
                  <a:cubicBezTo>
                    <a:pt x="28812" y="120000"/>
                    <a:pt x="19274" y="116684"/>
                    <a:pt x="11578" y="109957"/>
                  </a:cubicBezTo>
                  <a:cubicBezTo>
                    <a:pt x="3848" y="103326"/>
                    <a:pt x="0" y="94736"/>
                    <a:pt x="0" y="84347"/>
                  </a:cubicBezTo>
                  <a:cubicBezTo>
                    <a:pt x="0" y="76042"/>
                    <a:pt x="1974" y="69221"/>
                    <a:pt x="5889" y="63978"/>
                  </a:cubicBezTo>
                  <a:cubicBezTo>
                    <a:pt x="9804" y="58705"/>
                    <a:pt x="15359" y="54568"/>
                    <a:pt x="22587" y="51505"/>
                  </a:cubicBezTo>
                  <a:cubicBezTo>
                    <a:pt x="29682" y="48473"/>
                    <a:pt x="38549" y="46294"/>
                    <a:pt x="49124" y="45000"/>
                  </a:cubicBezTo>
                  <a:cubicBezTo>
                    <a:pt x="59665" y="43768"/>
                    <a:pt x="70607" y="42757"/>
                    <a:pt x="81952" y="42189"/>
                  </a:cubicBezTo>
                  <a:cubicBezTo>
                    <a:pt x="81952" y="41589"/>
                    <a:pt x="81952" y="41589"/>
                    <a:pt x="81952" y="41589"/>
                  </a:cubicBezTo>
                  <a:cubicBezTo>
                    <a:pt x="81952" y="35273"/>
                    <a:pt x="79241" y="30915"/>
                    <a:pt x="73853" y="28515"/>
                  </a:cubicBezTo>
                  <a:cubicBezTo>
                    <a:pt x="68399" y="26147"/>
                    <a:pt x="60468" y="24947"/>
                    <a:pt x="49894" y="24947"/>
                  </a:cubicBezTo>
                  <a:close/>
                  <a:moveTo>
                    <a:pt x="81717" y="87252"/>
                  </a:moveTo>
                  <a:cubicBezTo>
                    <a:pt x="81717" y="63600"/>
                    <a:pt x="81717" y="63600"/>
                    <a:pt x="81717" y="63600"/>
                  </a:cubicBezTo>
                  <a:cubicBezTo>
                    <a:pt x="76564" y="64010"/>
                    <a:pt x="70942" y="64610"/>
                    <a:pt x="64885" y="65273"/>
                  </a:cubicBezTo>
                  <a:cubicBezTo>
                    <a:pt x="58828" y="66000"/>
                    <a:pt x="54244" y="66821"/>
                    <a:pt x="51098" y="67768"/>
                  </a:cubicBezTo>
                  <a:cubicBezTo>
                    <a:pt x="47250" y="68905"/>
                    <a:pt x="44339" y="70578"/>
                    <a:pt x="42297" y="72757"/>
                  </a:cubicBezTo>
                  <a:cubicBezTo>
                    <a:pt x="40256" y="74936"/>
                    <a:pt x="39286" y="77778"/>
                    <a:pt x="39286" y="81378"/>
                  </a:cubicBezTo>
                  <a:cubicBezTo>
                    <a:pt x="39286" y="83715"/>
                    <a:pt x="39486" y="85642"/>
                    <a:pt x="39921" y="87157"/>
                  </a:cubicBezTo>
                  <a:cubicBezTo>
                    <a:pt x="40323" y="88610"/>
                    <a:pt x="41427" y="90000"/>
                    <a:pt x="43134" y="91357"/>
                  </a:cubicBezTo>
                  <a:cubicBezTo>
                    <a:pt x="44740" y="92715"/>
                    <a:pt x="46715" y="93694"/>
                    <a:pt x="48957" y="94326"/>
                  </a:cubicBezTo>
                  <a:cubicBezTo>
                    <a:pt x="51266" y="94989"/>
                    <a:pt x="54813" y="95305"/>
                    <a:pt x="59665" y="95305"/>
                  </a:cubicBezTo>
                  <a:cubicBezTo>
                    <a:pt x="63513" y="95305"/>
                    <a:pt x="67361" y="94578"/>
                    <a:pt x="71310" y="93063"/>
                  </a:cubicBezTo>
                  <a:cubicBezTo>
                    <a:pt x="75292" y="91610"/>
                    <a:pt x="78773" y="89652"/>
                    <a:pt x="81717" y="87252"/>
                  </a:cubicBezTo>
                  <a:close/>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28" name="Shape 128"/>
            <p:cNvSpPr/>
            <p:nvPr/>
          </p:nvSpPr>
          <p:spPr>
            <a:xfrm>
              <a:off x="-166" y="657"/>
              <a:ext cx="2400" cy="1800"/>
            </a:xfrm>
            <a:custGeom>
              <a:avLst/>
              <a:gdLst/>
              <a:ahLst/>
              <a:cxnLst/>
              <a:rect l="0" t="0" r="0" b="0"/>
              <a:pathLst>
                <a:path w="120000" h="120000" extrusionOk="0">
                  <a:moveTo>
                    <a:pt x="77400" y="9970"/>
                  </a:moveTo>
                  <a:cubicBezTo>
                    <a:pt x="62814" y="2277"/>
                    <a:pt x="47014" y="0"/>
                    <a:pt x="33242" y="2527"/>
                  </a:cubicBezTo>
                  <a:cubicBezTo>
                    <a:pt x="33250" y="2549"/>
                    <a:pt x="33250" y="2549"/>
                    <a:pt x="33250" y="2549"/>
                  </a:cubicBezTo>
                  <a:cubicBezTo>
                    <a:pt x="42976" y="806"/>
                    <a:pt x="57520" y="2418"/>
                    <a:pt x="69483" y="8716"/>
                  </a:cubicBezTo>
                  <a:cubicBezTo>
                    <a:pt x="78614" y="13533"/>
                    <a:pt x="85853" y="20212"/>
                    <a:pt x="91449" y="27905"/>
                  </a:cubicBezTo>
                  <a:cubicBezTo>
                    <a:pt x="38796" y="10340"/>
                    <a:pt x="38796" y="10340"/>
                    <a:pt x="38796" y="10340"/>
                  </a:cubicBezTo>
                  <a:cubicBezTo>
                    <a:pt x="42172" y="18828"/>
                    <a:pt x="42172" y="18828"/>
                    <a:pt x="42172" y="18828"/>
                  </a:cubicBezTo>
                  <a:cubicBezTo>
                    <a:pt x="29246" y="21737"/>
                    <a:pt x="18916" y="28874"/>
                    <a:pt x="12809" y="39956"/>
                  </a:cubicBezTo>
                  <a:cubicBezTo>
                    <a:pt x="0" y="63230"/>
                    <a:pt x="13328" y="94611"/>
                    <a:pt x="42599" y="110029"/>
                  </a:cubicBezTo>
                  <a:cubicBezTo>
                    <a:pt x="57185" y="117722"/>
                    <a:pt x="72985" y="119999"/>
                    <a:pt x="86749" y="117472"/>
                  </a:cubicBezTo>
                  <a:cubicBezTo>
                    <a:pt x="86749" y="117450"/>
                    <a:pt x="86749" y="117450"/>
                    <a:pt x="86749" y="117450"/>
                  </a:cubicBezTo>
                  <a:cubicBezTo>
                    <a:pt x="77031" y="119193"/>
                    <a:pt x="62479" y="117581"/>
                    <a:pt x="50499" y="111283"/>
                  </a:cubicBezTo>
                  <a:cubicBezTo>
                    <a:pt x="41385" y="106477"/>
                    <a:pt x="34138" y="99787"/>
                    <a:pt x="29212" y="92290"/>
                  </a:cubicBezTo>
                  <a:cubicBezTo>
                    <a:pt x="80834" y="111522"/>
                    <a:pt x="80834" y="111522"/>
                    <a:pt x="80834" y="111522"/>
                  </a:cubicBezTo>
                  <a:cubicBezTo>
                    <a:pt x="76562" y="101585"/>
                    <a:pt x="76562" y="101585"/>
                    <a:pt x="76562" y="101585"/>
                  </a:cubicBezTo>
                  <a:cubicBezTo>
                    <a:pt x="89488" y="98676"/>
                    <a:pt x="101083" y="91125"/>
                    <a:pt x="107182" y="80054"/>
                  </a:cubicBezTo>
                  <a:cubicBezTo>
                    <a:pt x="120000" y="56769"/>
                    <a:pt x="106671" y="25388"/>
                    <a:pt x="77400" y="9970"/>
                  </a:cubicBezTo>
                  <a:close/>
                  <a:moveTo>
                    <a:pt x="75305" y="99722"/>
                  </a:moveTo>
                  <a:cubicBezTo>
                    <a:pt x="70354" y="87180"/>
                    <a:pt x="70354" y="87180"/>
                    <a:pt x="70354" y="87180"/>
                  </a:cubicBezTo>
                  <a:cubicBezTo>
                    <a:pt x="85191" y="87180"/>
                    <a:pt x="85191" y="87180"/>
                    <a:pt x="85191" y="87180"/>
                  </a:cubicBezTo>
                  <a:lnTo>
                    <a:pt x="75305" y="99722"/>
                  </a:lnTo>
                  <a:close/>
                  <a:moveTo>
                    <a:pt x="94607" y="67011"/>
                  </a:moveTo>
                  <a:cubicBezTo>
                    <a:pt x="93836" y="68395"/>
                    <a:pt x="92865" y="69812"/>
                    <a:pt x="91734" y="71206"/>
                  </a:cubicBezTo>
                  <a:cubicBezTo>
                    <a:pt x="88634" y="75238"/>
                    <a:pt x="84621" y="78561"/>
                    <a:pt x="79829" y="81035"/>
                  </a:cubicBezTo>
                  <a:cubicBezTo>
                    <a:pt x="76646" y="82843"/>
                    <a:pt x="73236" y="84293"/>
                    <a:pt x="69994" y="85230"/>
                  </a:cubicBezTo>
                  <a:cubicBezTo>
                    <a:pt x="69969" y="85230"/>
                    <a:pt x="69952" y="85251"/>
                    <a:pt x="69927" y="85251"/>
                  </a:cubicBezTo>
                  <a:cubicBezTo>
                    <a:pt x="69558" y="85360"/>
                    <a:pt x="69558" y="85360"/>
                    <a:pt x="69558" y="85360"/>
                  </a:cubicBezTo>
                  <a:cubicBezTo>
                    <a:pt x="65529" y="75728"/>
                    <a:pt x="65529" y="75728"/>
                    <a:pt x="65529" y="75728"/>
                  </a:cubicBezTo>
                  <a:cubicBezTo>
                    <a:pt x="28634" y="89730"/>
                    <a:pt x="28634" y="89730"/>
                    <a:pt x="28634" y="89730"/>
                  </a:cubicBezTo>
                  <a:cubicBezTo>
                    <a:pt x="27327" y="90231"/>
                    <a:pt x="27327" y="90231"/>
                    <a:pt x="27327" y="90231"/>
                  </a:cubicBezTo>
                  <a:cubicBezTo>
                    <a:pt x="27118" y="89871"/>
                    <a:pt x="27118" y="89871"/>
                    <a:pt x="27118" y="89871"/>
                  </a:cubicBezTo>
                  <a:cubicBezTo>
                    <a:pt x="20055" y="77395"/>
                    <a:pt x="19469" y="63949"/>
                    <a:pt x="25492" y="52988"/>
                  </a:cubicBezTo>
                  <a:cubicBezTo>
                    <a:pt x="28634" y="47289"/>
                    <a:pt x="33518" y="42538"/>
                    <a:pt x="39583" y="39269"/>
                  </a:cubicBezTo>
                  <a:cubicBezTo>
                    <a:pt x="42599" y="37526"/>
                    <a:pt x="45774" y="36186"/>
                    <a:pt x="49025" y="35249"/>
                  </a:cubicBezTo>
                  <a:cubicBezTo>
                    <a:pt x="49385" y="35162"/>
                    <a:pt x="49385" y="35162"/>
                    <a:pt x="49385" y="35162"/>
                  </a:cubicBezTo>
                  <a:cubicBezTo>
                    <a:pt x="53867" y="45262"/>
                    <a:pt x="53867" y="45262"/>
                    <a:pt x="53867" y="45262"/>
                  </a:cubicBezTo>
                  <a:cubicBezTo>
                    <a:pt x="91960" y="30084"/>
                    <a:pt x="91960" y="30084"/>
                    <a:pt x="91960" y="30084"/>
                  </a:cubicBezTo>
                  <a:cubicBezTo>
                    <a:pt x="92789" y="29768"/>
                    <a:pt x="92789" y="29768"/>
                    <a:pt x="92789" y="29768"/>
                  </a:cubicBezTo>
                  <a:cubicBezTo>
                    <a:pt x="92990" y="30138"/>
                    <a:pt x="92990" y="30138"/>
                    <a:pt x="92990" y="30138"/>
                  </a:cubicBezTo>
                  <a:cubicBezTo>
                    <a:pt x="100053" y="42625"/>
                    <a:pt x="100631" y="56050"/>
                    <a:pt x="94607" y="67011"/>
                  </a:cubicBezTo>
                  <a:close/>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TItle + Content">
    <p:spTree>
      <p:nvGrpSpPr>
        <p:cNvPr id="1" name="Shape 129"/>
        <p:cNvGrpSpPr/>
        <p:nvPr/>
      </p:nvGrpSpPr>
      <p:grpSpPr>
        <a:xfrm>
          <a:off x="0" y="0"/>
          <a:ext cx="0" cy="0"/>
          <a:chOff x="0" y="0"/>
          <a:chExt cx="0" cy="0"/>
        </a:xfrm>
      </p:grpSpPr>
      <p:sp>
        <p:nvSpPr>
          <p:cNvPr id="130" name="Shape 130"/>
          <p:cNvSpPr txBox="1">
            <a:spLocks noGrp="1"/>
          </p:cNvSpPr>
          <p:nvPr>
            <p:ph type="sldNum" idx="12"/>
          </p:nvPr>
        </p:nvSpPr>
        <p:spPr>
          <a:xfrm>
            <a:off x="7070411" y="4722069"/>
            <a:ext cx="1218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fld id="{00000000-1234-1234-1234-123412341234}" type="slidenum">
              <a:rPr lang="en-GB" sz="800">
                <a:solidFill>
                  <a:schemeClr val="accent2"/>
                </a:solidFill>
                <a:latin typeface="Calibri"/>
                <a:ea typeface="Calibri"/>
                <a:cs typeface="Calibri"/>
                <a:sym typeface="Calibri"/>
              </a:rPr>
              <a:t>‹#›</a:t>
            </a:fld>
            <a:endParaRPr lang="en-GB" sz="800">
              <a:solidFill>
                <a:schemeClr val="accent2"/>
              </a:solidFill>
              <a:latin typeface="Calibri"/>
              <a:ea typeface="Calibri"/>
              <a:cs typeface="Calibri"/>
              <a:sym typeface="Calibri"/>
            </a:endParaRPr>
          </a:p>
        </p:txBody>
      </p:sp>
      <p:sp>
        <p:nvSpPr>
          <p:cNvPr id="131" name="Shape 131"/>
          <p:cNvSpPr txBox="1">
            <a:spLocks noGrp="1"/>
          </p:cNvSpPr>
          <p:nvPr>
            <p:ph type="body" idx="1"/>
          </p:nvPr>
        </p:nvSpPr>
        <p:spPr>
          <a:xfrm>
            <a:off x="403225" y="367886"/>
            <a:ext cx="6789000" cy="588000"/>
          </a:xfrm>
          <a:prstGeom prst="rect">
            <a:avLst/>
          </a:prstGeom>
          <a:noFill/>
          <a:ln>
            <a:noFill/>
          </a:ln>
        </p:spPr>
        <p:txBody>
          <a:bodyPr wrap="square" lIns="91425" tIns="91425" rIns="91425" bIns="91425" anchor="t" anchorCtr="0"/>
          <a:lstStyle>
            <a:lvl1pPr marL="0" marR="0" lvl="0" indent="0" algn="l" rtl="0">
              <a:lnSpc>
                <a:spcPct val="85000"/>
              </a:lnSpc>
              <a:spcBef>
                <a:spcPts val="0"/>
              </a:spcBef>
              <a:buClr>
                <a:schemeClr val="accent1"/>
              </a:buClr>
              <a:buFont typeface="Arial"/>
              <a:buNone/>
              <a:defRPr sz="2800" b="0" i="0" u="none" strike="noStrike" cap="none">
                <a:solidFill>
                  <a:schemeClr val="accent1"/>
                </a:solidFill>
                <a:latin typeface="Calibri"/>
                <a:ea typeface="Calibri"/>
                <a:cs typeface="Calibri"/>
                <a:sym typeface="Calibri"/>
              </a:defRPr>
            </a:lvl1pPr>
            <a:lvl2pPr marL="0" marR="0" lvl="1" indent="0" algn="l" rtl="0">
              <a:lnSpc>
                <a:spcPct val="90000"/>
              </a:lnSpc>
              <a:spcBef>
                <a:spcPts val="0"/>
              </a:spcBef>
              <a:buClr>
                <a:schemeClr val="accent1"/>
              </a:buClr>
              <a:buFont typeface="Arial"/>
              <a:buNone/>
              <a:defRPr sz="1600" b="0" i="0" u="none" strike="noStrike" cap="none">
                <a:solidFill>
                  <a:schemeClr val="dk1"/>
                </a:solidFill>
                <a:latin typeface="Calibri"/>
                <a:ea typeface="Calibri"/>
                <a:cs typeface="Calibri"/>
                <a:sym typeface="Calibri"/>
              </a:defRPr>
            </a:lvl2pPr>
            <a:lvl3pPr marL="179999" marR="0" lvl="2" indent="-91099" algn="l" rtl="0">
              <a:lnSpc>
                <a:spcPct val="90000"/>
              </a:lnSpc>
              <a:spcBef>
                <a:spcPts val="600"/>
              </a:spcBef>
              <a:buClr>
                <a:schemeClr val="accent1"/>
              </a:buClr>
              <a:buSzPct val="100000"/>
              <a:buFont typeface="Arial"/>
              <a:buChar char="•"/>
              <a:defRPr sz="1400" b="0" i="0" u="none" strike="noStrike" cap="none">
                <a:solidFill>
                  <a:schemeClr val="dk2"/>
                </a:solidFill>
                <a:latin typeface="Calibri"/>
                <a:ea typeface="Calibri"/>
                <a:cs typeface="Calibri"/>
                <a:sym typeface="Calibri"/>
              </a:defRPr>
            </a:lvl3pPr>
            <a:lvl4pPr marL="360000" marR="0" lvl="3" indent="-1060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4pPr>
            <a:lvl5pPr marL="540000" marR="0" lvl="4" indent="-1082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5pPr>
            <a:lvl6pPr marL="1885950" marR="0" lvl="5"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32" name="Shape 132"/>
          <p:cNvSpPr txBox="1">
            <a:spLocks noGrp="1"/>
          </p:cNvSpPr>
          <p:nvPr>
            <p:ph type="ftr" idx="11"/>
          </p:nvPr>
        </p:nvSpPr>
        <p:spPr>
          <a:xfrm flipH="1">
            <a:off x="6251181" y="4722069"/>
            <a:ext cx="811200" cy="123000"/>
          </a:xfrm>
          <a:prstGeom prst="rect">
            <a:avLst/>
          </a:prstGeom>
          <a:noFill/>
          <a:ln>
            <a:noFill/>
          </a:ln>
        </p:spPr>
        <p:txBody>
          <a:bodyPr wrap="square" lIns="91425" tIns="91425" rIns="91425" bIns="91425" anchor="ctr" anchorCtr="0"/>
          <a:lstStyle>
            <a:lvl1pPr marL="0" marR="0" lvl="0" indent="0" algn="l" rtl="0">
              <a:spcBef>
                <a:spcPts val="0"/>
              </a:spcBef>
              <a:buNone/>
              <a:defRPr sz="8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3" name="Shape 133"/>
          <p:cNvSpPr txBox="1">
            <a:spLocks noGrp="1"/>
          </p:cNvSpPr>
          <p:nvPr>
            <p:ph type="body" idx="2"/>
          </p:nvPr>
        </p:nvSpPr>
        <p:spPr>
          <a:xfrm>
            <a:off x="403225" y="1203325"/>
            <a:ext cx="8345400" cy="3096000"/>
          </a:xfrm>
          <a:prstGeom prst="rect">
            <a:avLst/>
          </a:prstGeom>
          <a:noFill/>
          <a:ln>
            <a:noFill/>
          </a:ln>
        </p:spPr>
        <p:txBody>
          <a:bodyPr wrap="square" lIns="91425" tIns="91425" rIns="91425" bIns="91425" anchor="t" anchorCtr="0"/>
          <a:lstStyle>
            <a:lvl1pPr marL="0" marR="0" lvl="0" indent="0" algn="l" rtl="0">
              <a:lnSpc>
                <a:spcPct val="90000"/>
              </a:lnSpc>
              <a:spcBef>
                <a:spcPts val="750"/>
              </a:spcBef>
              <a:buClr>
                <a:schemeClr val="accent2"/>
              </a:buClr>
              <a:buFont typeface="Arial"/>
              <a:buNone/>
              <a:defRPr sz="1600" b="1" i="0" u="none" strike="noStrike" cap="none">
                <a:solidFill>
                  <a:schemeClr val="accent2"/>
                </a:solidFill>
                <a:latin typeface="Calibri"/>
                <a:ea typeface="Calibri"/>
                <a:cs typeface="Calibri"/>
                <a:sym typeface="Calibri"/>
              </a:defRPr>
            </a:lvl1pPr>
            <a:lvl2pPr marL="0" marR="0" lvl="1" indent="0" algn="l" rtl="0">
              <a:lnSpc>
                <a:spcPct val="90000"/>
              </a:lnSpc>
              <a:spcBef>
                <a:spcPts val="600"/>
              </a:spcBef>
              <a:buClr>
                <a:schemeClr val="accent1"/>
              </a:buClr>
              <a:buFont typeface="Arial"/>
              <a:buNone/>
              <a:defRPr sz="1400" b="0" i="0" u="none" strike="noStrike" cap="none">
                <a:solidFill>
                  <a:schemeClr val="dk2"/>
                </a:solidFill>
                <a:latin typeface="Calibri"/>
                <a:ea typeface="Calibri"/>
                <a:cs typeface="Calibri"/>
                <a:sym typeface="Calibri"/>
              </a:defRPr>
            </a:lvl2pPr>
            <a:lvl3pPr marL="179999" marR="0" lvl="2" indent="-91099" algn="l" rtl="0">
              <a:lnSpc>
                <a:spcPct val="90000"/>
              </a:lnSpc>
              <a:spcBef>
                <a:spcPts val="600"/>
              </a:spcBef>
              <a:buClr>
                <a:schemeClr val="accent1"/>
              </a:buClr>
              <a:buSzPct val="100000"/>
              <a:buFont typeface="Arial"/>
              <a:buChar char="•"/>
              <a:defRPr sz="1400" b="0" i="0" u="none" strike="noStrike" cap="none">
                <a:solidFill>
                  <a:schemeClr val="dk2"/>
                </a:solidFill>
                <a:latin typeface="Calibri"/>
                <a:ea typeface="Calibri"/>
                <a:cs typeface="Calibri"/>
                <a:sym typeface="Calibri"/>
              </a:defRPr>
            </a:lvl3pPr>
            <a:lvl4pPr marL="360000" marR="0" lvl="3" indent="-1060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4pPr>
            <a:lvl5pPr marL="540000" marR="0" lvl="4" indent="-1082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5pPr>
            <a:lvl6pPr marL="1885950" marR="0" lvl="5"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34" name="Shape 134"/>
          <p:cNvSpPr txBox="1">
            <a:spLocks noGrp="1"/>
          </p:cNvSpPr>
          <p:nvPr>
            <p:ph type="body" idx="3"/>
          </p:nvPr>
        </p:nvSpPr>
        <p:spPr>
          <a:xfrm>
            <a:off x="403225" y="4443412"/>
            <a:ext cx="312600" cy="110700"/>
          </a:xfrm>
          <a:prstGeom prst="rect">
            <a:avLst/>
          </a:prstGeom>
          <a:noFill/>
          <a:ln>
            <a:noFill/>
          </a:ln>
        </p:spPr>
        <p:txBody>
          <a:bodyPr wrap="square" lIns="91425" tIns="91425" rIns="91425" bIns="91425" anchor="t" anchorCtr="0"/>
          <a:lstStyle>
            <a:lvl1pPr marL="0" marR="0" lvl="0" indent="0" algn="l" rtl="0">
              <a:lnSpc>
                <a:spcPct val="90000"/>
              </a:lnSpc>
              <a:spcBef>
                <a:spcPts val="750"/>
              </a:spcBef>
              <a:buClr>
                <a:schemeClr val="accent2"/>
              </a:buClr>
              <a:buFont typeface="Arial"/>
              <a:buNone/>
              <a:defRPr sz="800" b="0" i="0" u="none" strike="noStrike" cap="none">
                <a:solidFill>
                  <a:schemeClr val="accent2"/>
                </a:solidFill>
                <a:latin typeface="Calibri"/>
                <a:ea typeface="Calibri"/>
                <a:cs typeface="Calibri"/>
                <a:sym typeface="Calibri"/>
              </a:defRPr>
            </a:lvl1pPr>
            <a:lvl2pPr marL="0" marR="0" lvl="1" indent="0" algn="l" rtl="0">
              <a:lnSpc>
                <a:spcPct val="90000"/>
              </a:lnSpc>
              <a:spcBef>
                <a:spcPts val="600"/>
              </a:spcBef>
              <a:buClr>
                <a:schemeClr val="accent1"/>
              </a:buClr>
              <a:buFont typeface="Arial"/>
              <a:buNone/>
              <a:defRPr sz="1400" b="0" i="0" u="none" strike="noStrike" cap="none">
                <a:solidFill>
                  <a:schemeClr val="dk2"/>
                </a:solidFill>
                <a:latin typeface="Calibri"/>
                <a:ea typeface="Calibri"/>
                <a:cs typeface="Calibri"/>
                <a:sym typeface="Calibri"/>
              </a:defRPr>
            </a:lvl2pPr>
            <a:lvl3pPr marL="179999" marR="0" lvl="2" indent="-91099" algn="l" rtl="0">
              <a:lnSpc>
                <a:spcPct val="90000"/>
              </a:lnSpc>
              <a:spcBef>
                <a:spcPts val="600"/>
              </a:spcBef>
              <a:buClr>
                <a:schemeClr val="accent1"/>
              </a:buClr>
              <a:buSzPct val="100000"/>
              <a:buFont typeface="Arial"/>
              <a:buChar char="•"/>
              <a:defRPr sz="1400" b="0" i="0" u="none" strike="noStrike" cap="none">
                <a:solidFill>
                  <a:schemeClr val="dk2"/>
                </a:solidFill>
                <a:latin typeface="Calibri"/>
                <a:ea typeface="Calibri"/>
                <a:cs typeface="Calibri"/>
                <a:sym typeface="Calibri"/>
              </a:defRPr>
            </a:lvl3pPr>
            <a:lvl4pPr marL="360000" marR="0" lvl="3" indent="-1060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4pPr>
            <a:lvl5pPr marL="540000" marR="0" lvl="4" indent="-1082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5pPr>
            <a:lvl6pPr marL="1885950" marR="0" lvl="5"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TItle + 2 Column Content">
    <p:spTree>
      <p:nvGrpSpPr>
        <p:cNvPr id="1" name="Shape 135"/>
        <p:cNvGrpSpPr/>
        <p:nvPr/>
      </p:nvGrpSpPr>
      <p:grpSpPr>
        <a:xfrm>
          <a:off x="0" y="0"/>
          <a:ext cx="0" cy="0"/>
          <a:chOff x="0" y="0"/>
          <a:chExt cx="0" cy="0"/>
        </a:xfrm>
      </p:grpSpPr>
      <p:sp>
        <p:nvSpPr>
          <p:cNvPr id="136" name="Shape 136"/>
          <p:cNvSpPr txBox="1">
            <a:spLocks noGrp="1"/>
          </p:cNvSpPr>
          <p:nvPr>
            <p:ph type="sldNum" idx="12"/>
          </p:nvPr>
        </p:nvSpPr>
        <p:spPr>
          <a:xfrm>
            <a:off x="7070411" y="4722069"/>
            <a:ext cx="1218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fld id="{00000000-1234-1234-1234-123412341234}" type="slidenum">
              <a:rPr lang="en-GB" sz="800">
                <a:solidFill>
                  <a:schemeClr val="accent2"/>
                </a:solidFill>
                <a:latin typeface="Calibri"/>
                <a:ea typeface="Calibri"/>
                <a:cs typeface="Calibri"/>
                <a:sym typeface="Calibri"/>
              </a:rPr>
              <a:t>‹#›</a:t>
            </a:fld>
            <a:endParaRPr lang="en-GB" sz="800">
              <a:solidFill>
                <a:schemeClr val="accent2"/>
              </a:solidFill>
              <a:latin typeface="Calibri"/>
              <a:ea typeface="Calibri"/>
              <a:cs typeface="Calibri"/>
              <a:sym typeface="Calibri"/>
            </a:endParaRPr>
          </a:p>
        </p:txBody>
      </p:sp>
      <p:sp>
        <p:nvSpPr>
          <p:cNvPr id="137" name="Shape 137"/>
          <p:cNvSpPr txBox="1">
            <a:spLocks noGrp="1"/>
          </p:cNvSpPr>
          <p:nvPr>
            <p:ph type="body" idx="1"/>
          </p:nvPr>
        </p:nvSpPr>
        <p:spPr>
          <a:xfrm>
            <a:off x="403225" y="367886"/>
            <a:ext cx="6789000" cy="588000"/>
          </a:xfrm>
          <a:prstGeom prst="rect">
            <a:avLst/>
          </a:prstGeom>
          <a:noFill/>
          <a:ln>
            <a:noFill/>
          </a:ln>
        </p:spPr>
        <p:txBody>
          <a:bodyPr wrap="square" lIns="91425" tIns="91425" rIns="91425" bIns="91425" anchor="t" anchorCtr="0"/>
          <a:lstStyle>
            <a:lvl1pPr marL="0" marR="0" lvl="0" indent="0" algn="l" rtl="0">
              <a:lnSpc>
                <a:spcPct val="85000"/>
              </a:lnSpc>
              <a:spcBef>
                <a:spcPts val="0"/>
              </a:spcBef>
              <a:buClr>
                <a:schemeClr val="accent1"/>
              </a:buClr>
              <a:buFont typeface="Arial"/>
              <a:buNone/>
              <a:defRPr sz="2800" b="0" i="0" u="none" strike="noStrike" cap="none">
                <a:solidFill>
                  <a:schemeClr val="accent1"/>
                </a:solidFill>
                <a:latin typeface="Calibri"/>
                <a:ea typeface="Calibri"/>
                <a:cs typeface="Calibri"/>
                <a:sym typeface="Calibri"/>
              </a:defRPr>
            </a:lvl1pPr>
            <a:lvl2pPr marL="0" marR="0" lvl="1" indent="0" algn="l" rtl="0">
              <a:lnSpc>
                <a:spcPct val="90000"/>
              </a:lnSpc>
              <a:spcBef>
                <a:spcPts val="0"/>
              </a:spcBef>
              <a:buClr>
                <a:schemeClr val="accent1"/>
              </a:buClr>
              <a:buFont typeface="Arial"/>
              <a:buNone/>
              <a:defRPr sz="1600" b="0" i="0" u="none" strike="noStrike" cap="none">
                <a:solidFill>
                  <a:schemeClr val="dk1"/>
                </a:solidFill>
                <a:latin typeface="Calibri"/>
                <a:ea typeface="Calibri"/>
                <a:cs typeface="Calibri"/>
                <a:sym typeface="Calibri"/>
              </a:defRPr>
            </a:lvl2pPr>
            <a:lvl3pPr marL="179999" marR="0" lvl="2" indent="-91099" algn="l" rtl="0">
              <a:lnSpc>
                <a:spcPct val="90000"/>
              </a:lnSpc>
              <a:spcBef>
                <a:spcPts val="600"/>
              </a:spcBef>
              <a:buClr>
                <a:schemeClr val="accent1"/>
              </a:buClr>
              <a:buSzPct val="100000"/>
              <a:buFont typeface="Arial"/>
              <a:buChar char="•"/>
              <a:defRPr sz="1400" b="0" i="0" u="none" strike="noStrike" cap="none">
                <a:solidFill>
                  <a:schemeClr val="dk2"/>
                </a:solidFill>
                <a:latin typeface="Calibri"/>
                <a:ea typeface="Calibri"/>
                <a:cs typeface="Calibri"/>
                <a:sym typeface="Calibri"/>
              </a:defRPr>
            </a:lvl3pPr>
            <a:lvl4pPr marL="360000" marR="0" lvl="3" indent="-1060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4pPr>
            <a:lvl5pPr marL="540000" marR="0" lvl="4" indent="-1082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5pPr>
            <a:lvl6pPr marL="1885950" marR="0" lvl="5"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38" name="Shape 138"/>
          <p:cNvSpPr txBox="1">
            <a:spLocks noGrp="1"/>
          </p:cNvSpPr>
          <p:nvPr>
            <p:ph type="ftr" idx="11"/>
          </p:nvPr>
        </p:nvSpPr>
        <p:spPr>
          <a:xfrm flipH="1">
            <a:off x="6251181" y="4722069"/>
            <a:ext cx="811200" cy="123000"/>
          </a:xfrm>
          <a:prstGeom prst="rect">
            <a:avLst/>
          </a:prstGeom>
          <a:noFill/>
          <a:ln>
            <a:noFill/>
          </a:ln>
        </p:spPr>
        <p:txBody>
          <a:bodyPr wrap="square" lIns="91425" tIns="91425" rIns="91425" bIns="91425" anchor="ctr" anchorCtr="0"/>
          <a:lstStyle>
            <a:lvl1pPr marL="0" marR="0" lvl="0" indent="0" algn="l" rtl="0">
              <a:spcBef>
                <a:spcPts val="0"/>
              </a:spcBef>
              <a:buNone/>
              <a:defRPr sz="8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9" name="Shape 139"/>
          <p:cNvSpPr txBox="1">
            <a:spLocks noGrp="1"/>
          </p:cNvSpPr>
          <p:nvPr>
            <p:ph type="body" idx="2"/>
          </p:nvPr>
        </p:nvSpPr>
        <p:spPr>
          <a:xfrm>
            <a:off x="403225" y="1203325"/>
            <a:ext cx="3960000" cy="3096000"/>
          </a:xfrm>
          <a:prstGeom prst="rect">
            <a:avLst/>
          </a:prstGeom>
          <a:noFill/>
          <a:ln>
            <a:noFill/>
          </a:ln>
        </p:spPr>
        <p:txBody>
          <a:bodyPr wrap="square" lIns="91425" tIns="91425" rIns="91425" bIns="91425" anchor="t" anchorCtr="0"/>
          <a:lstStyle>
            <a:lvl1pPr marL="0" marR="0" lvl="0" indent="0" algn="l" rtl="0">
              <a:lnSpc>
                <a:spcPct val="90000"/>
              </a:lnSpc>
              <a:spcBef>
                <a:spcPts val="750"/>
              </a:spcBef>
              <a:buClr>
                <a:schemeClr val="accent2"/>
              </a:buClr>
              <a:buFont typeface="Arial"/>
              <a:buNone/>
              <a:defRPr sz="1600" b="1" i="0" u="none" strike="noStrike" cap="none">
                <a:solidFill>
                  <a:schemeClr val="accent2"/>
                </a:solidFill>
                <a:latin typeface="Calibri"/>
                <a:ea typeface="Calibri"/>
                <a:cs typeface="Calibri"/>
                <a:sym typeface="Calibri"/>
              </a:defRPr>
            </a:lvl1pPr>
            <a:lvl2pPr marL="0" marR="0" lvl="1" indent="0" algn="l" rtl="0">
              <a:lnSpc>
                <a:spcPct val="90000"/>
              </a:lnSpc>
              <a:spcBef>
                <a:spcPts val="600"/>
              </a:spcBef>
              <a:buClr>
                <a:schemeClr val="accent1"/>
              </a:buClr>
              <a:buFont typeface="Arial"/>
              <a:buNone/>
              <a:defRPr sz="1400" b="0" i="0" u="none" strike="noStrike" cap="none">
                <a:solidFill>
                  <a:schemeClr val="dk2"/>
                </a:solidFill>
                <a:latin typeface="Calibri"/>
                <a:ea typeface="Calibri"/>
                <a:cs typeface="Calibri"/>
                <a:sym typeface="Calibri"/>
              </a:defRPr>
            </a:lvl2pPr>
            <a:lvl3pPr marL="179999" marR="0" lvl="2" indent="-91099" algn="l" rtl="0">
              <a:lnSpc>
                <a:spcPct val="90000"/>
              </a:lnSpc>
              <a:spcBef>
                <a:spcPts val="600"/>
              </a:spcBef>
              <a:buClr>
                <a:schemeClr val="accent1"/>
              </a:buClr>
              <a:buSzPct val="100000"/>
              <a:buFont typeface="Arial"/>
              <a:buChar char="•"/>
              <a:defRPr sz="1400" b="0" i="0" u="none" strike="noStrike" cap="none">
                <a:solidFill>
                  <a:schemeClr val="dk2"/>
                </a:solidFill>
                <a:latin typeface="Calibri"/>
                <a:ea typeface="Calibri"/>
                <a:cs typeface="Calibri"/>
                <a:sym typeface="Calibri"/>
              </a:defRPr>
            </a:lvl3pPr>
            <a:lvl4pPr marL="360000" marR="0" lvl="3" indent="-1060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4pPr>
            <a:lvl5pPr marL="540000" marR="0" lvl="4" indent="-1082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5pPr>
            <a:lvl6pPr marL="1885950" marR="0" lvl="5"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40" name="Shape 140"/>
          <p:cNvSpPr txBox="1">
            <a:spLocks noGrp="1"/>
          </p:cNvSpPr>
          <p:nvPr>
            <p:ph type="body" idx="3"/>
          </p:nvPr>
        </p:nvSpPr>
        <p:spPr>
          <a:xfrm>
            <a:off x="403225" y="4443412"/>
            <a:ext cx="312600" cy="110700"/>
          </a:xfrm>
          <a:prstGeom prst="rect">
            <a:avLst/>
          </a:prstGeom>
          <a:noFill/>
          <a:ln>
            <a:noFill/>
          </a:ln>
        </p:spPr>
        <p:txBody>
          <a:bodyPr wrap="square" lIns="91425" tIns="91425" rIns="91425" bIns="91425" anchor="t" anchorCtr="0"/>
          <a:lstStyle>
            <a:lvl1pPr marL="0" marR="0" lvl="0" indent="0" algn="l" rtl="0">
              <a:lnSpc>
                <a:spcPct val="90000"/>
              </a:lnSpc>
              <a:spcBef>
                <a:spcPts val="750"/>
              </a:spcBef>
              <a:buClr>
                <a:schemeClr val="accent2"/>
              </a:buClr>
              <a:buFont typeface="Arial"/>
              <a:buNone/>
              <a:defRPr sz="800" b="0" i="0" u="none" strike="noStrike" cap="none">
                <a:solidFill>
                  <a:schemeClr val="accent2"/>
                </a:solidFill>
                <a:latin typeface="Calibri"/>
                <a:ea typeface="Calibri"/>
                <a:cs typeface="Calibri"/>
                <a:sym typeface="Calibri"/>
              </a:defRPr>
            </a:lvl1pPr>
            <a:lvl2pPr marL="0" marR="0" lvl="1" indent="0" algn="l" rtl="0">
              <a:lnSpc>
                <a:spcPct val="90000"/>
              </a:lnSpc>
              <a:spcBef>
                <a:spcPts val="600"/>
              </a:spcBef>
              <a:buClr>
                <a:schemeClr val="accent1"/>
              </a:buClr>
              <a:buFont typeface="Arial"/>
              <a:buNone/>
              <a:defRPr sz="1400" b="0" i="0" u="none" strike="noStrike" cap="none">
                <a:solidFill>
                  <a:schemeClr val="dk2"/>
                </a:solidFill>
                <a:latin typeface="Calibri"/>
                <a:ea typeface="Calibri"/>
                <a:cs typeface="Calibri"/>
                <a:sym typeface="Calibri"/>
              </a:defRPr>
            </a:lvl2pPr>
            <a:lvl3pPr marL="179999" marR="0" lvl="2" indent="-91099" algn="l" rtl="0">
              <a:lnSpc>
                <a:spcPct val="90000"/>
              </a:lnSpc>
              <a:spcBef>
                <a:spcPts val="600"/>
              </a:spcBef>
              <a:buClr>
                <a:schemeClr val="accent1"/>
              </a:buClr>
              <a:buSzPct val="100000"/>
              <a:buFont typeface="Arial"/>
              <a:buChar char="•"/>
              <a:defRPr sz="1400" b="0" i="0" u="none" strike="noStrike" cap="none">
                <a:solidFill>
                  <a:schemeClr val="dk2"/>
                </a:solidFill>
                <a:latin typeface="Calibri"/>
                <a:ea typeface="Calibri"/>
                <a:cs typeface="Calibri"/>
                <a:sym typeface="Calibri"/>
              </a:defRPr>
            </a:lvl3pPr>
            <a:lvl4pPr marL="360000" marR="0" lvl="3" indent="-1060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4pPr>
            <a:lvl5pPr marL="540000" marR="0" lvl="4" indent="-1082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5pPr>
            <a:lvl6pPr marL="1885950" marR="0" lvl="5"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41" name="Shape 141"/>
          <p:cNvSpPr txBox="1">
            <a:spLocks noGrp="1"/>
          </p:cNvSpPr>
          <p:nvPr>
            <p:ph type="body" idx="4"/>
          </p:nvPr>
        </p:nvSpPr>
        <p:spPr>
          <a:xfrm>
            <a:off x="4788712" y="1203325"/>
            <a:ext cx="3960000" cy="3096000"/>
          </a:xfrm>
          <a:prstGeom prst="rect">
            <a:avLst/>
          </a:prstGeom>
          <a:noFill/>
          <a:ln>
            <a:noFill/>
          </a:ln>
        </p:spPr>
        <p:txBody>
          <a:bodyPr wrap="square" lIns="91425" tIns="91425" rIns="91425" bIns="91425" anchor="t" anchorCtr="0"/>
          <a:lstStyle>
            <a:lvl1pPr marL="0" marR="0" lvl="0" indent="0" algn="l" rtl="0">
              <a:lnSpc>
                <a:spcPct val="90000"/>
              </a:lnSpc>
              <a:spcBef>
                <a:spcPts val="750"/>
              </a:spcBef>
              <a:buClr>
                <a:schemeClr val="accent2"/>
              </a:buClr>
              <a:buFont typeface="Arial"/>
              <a:buNone/>
              <a:defRPr sz="1600" b="1" i="0" u="none" strike="noStrike" cap="none">
                <a:solidFill>
                  <a:schemeClr val="accent2"/>
                </a:solidFill>
                <a:latin typeface="Calibri"/>
                <a:ea typeface="Calibri"/>
                <a:cs typeface="Calibri"/>
                <a:sym typeface="Calibri"/>
              </a:defRPr>
            </a:lvl1pPr>
            <a:lvl2pPr marL="0" marR="0" lvl="1" indent="0" algn="l" rtl="0">
              <a:lnSpc>
                <a:spcPct val="90000"/>
              </a:lnSpc>
              <a:spcBef>
                <a:spcPts val="600"/>
              </a:spcBef>
              <a:buClr>
                <a:schemeClr val="accent1"/>
              </a:buClr>
              <a:buFont typeface="Arial"/>
              <a:buNone/>
              <a:defRPr sz="1400" b="0" i="0" u="none" strike="noStrike" cap="none">
                <a:solidFill>
                  <a:schemeClr val="dk2"/>
                </a:solidFill>
                <a:latin typeface="Calibri"/>
                <a:ea typeface="Calibri"/>
                <a:cs typeface="Calibri"/>
                <a:sym typeface="Calibri"/>
              </a:defRPr>
            </a:lvl2pPr>
            <a:lvl3pPr marL="179999" marR="0" lvl="2" indent="-91099" algn="l" rtl="0">
              <a:lnSpc>
                <a:spcPct val="90000"/>
              </a:lnSpc>
              <a:spcBef>
                <a:spcPts val="600"/>
              </a:spcBef>
              <a:buClr>
                <a:schemeClr val="accent1"/>
              </a:buClr>
              <a:buSzPct val="100000"/>
              <a:buFont typeface="Arial"/>
              <a:buChar char="•"/>
              <a:defRPr sz="1400" b="0" i="0" u="none" strike="noStrike" cap="none">
                <a:solidFill>
                  <a:schemeClr val="dk2"/>
                </a:solidFill>
                <a:latin typeface="Calibri"/>
                <a:ea typeface="Calibri"/>
                <a:cs typeface="Calibri"/>
                <a:sym typeface="Calibri"/>
              </a:defRPr>
            </a:lvl3pPr>
            <a:lvl4pPr marL="360000" marR="0" lvl="3" indent="-1060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4pPr>
            <a:lvl5pPr marL="540000" marR="0" lvl="4" indent="-1082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5pPr>
            <a:lvl6pPr marL="1885950" marR="0" lvl="5"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TItle + 3 Column Content">
    <p:spTree>
      <p:nvGrpSpPr>
        <p:cNvPr id="1" name="Shape 142"/>
        <p:cNvGrpSpPr/>
        <p:nvPr/>
      </p:nvGrpSpPr>
      <p:grpSpPr>
        <a:xfrm>
          <a:off x="0" y="0"/>
          <a:ext cx="0" cy="0"/>
          <a:chOff x="0" y="0"/>
          <a:chExt cx="0" cy="0"/>
        </a:xfrm>
      </p:grpSpPr>
      <p:sp>
        <p:nvSpPr>
          <p:cNvPr id="143" name="Shape 143"/>
          <p:cNvSpPr txBox="1">
            <a:spLocks noGrp="1"/>
          </p:cNvSpPr>
          <p:nvPr>
            <p:ph type="sldNum" idx="12"/>
          </p:nvPr>
        </p:nvSpPr>
        <p:spPr>
          <a:xfrm>
            <a:off x="7070411" y="4722069"/>
            <a:ext cx="1218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fld id="{00000000-1234-1234-1234-123412341234}" type="slidenum">
              <a:rPr lang="en-GB" sz="800">
                <a:solidFill>
                  <a:schemeClr val="accent2"/>
                </a:solidFill>
                <a:latin typeface="Calibri"/>
                <a:ea typeface="Calibri"/>
                <a:cs typeface="Calibri"/>
                <a:sym typeface="Calibri"/>
              </a:rPr>
              <a:t>‹#›</a:t>
            </a:fld>
            <a:endParaRPr lang="en-GB" sz="800">
              <a:solidFill>
                <a:schemeClr val="accent2"/>
              </a:solidFill>
              <a:latin typeface="Calibri"/>
              <a:ea typeface="Calibri"/>
              <a:cs typeface="Calibri"/>
              <a:sym typeface="Calibri"/>
            </a:endParaRPr>
          </a:p>
        </p:txBody>
      </p:sp>
      <p:sp>
        <p:nvSpPr>
          <p:cNvPr id="144" name="Shape 144"/>
          <p:cNvSpPr txBox="1">
            <a:spLocks noGrp="1"/>
          </p:cNvSpPr>
          <p:nvPr>
            <p:ph type="body" idx="1"/>
          </p:nvPr>
        </p:nvSpPr>
        <p:spPr>
          <a:xfrm>
            <a:off x="403225" y="367886"/>
            <a:ext cx="6789000" cy="588000"/>
          </a:xfrm>
          <a:prstGeom prst="rect">
            <a:avLst/>
          </a:prstGeom>
          <a:noFill/>
          <a:ln>
            <a:noFill/>
          </a:ln>
        </p:spPr>
        <p:txBody>
          <a:bodyPr wrap="square" lIns="91425" tIns="91425" rIns="91425" bIns="91425" anchor="t" anchorCtr="0"/>
          <a:lstStyle>
            <a:lvl1pPr marL="0" marR="0" lvl="0" indent="0" algn="l" rtl="0">
              <a:lnSpc>
                <a:spcPct val="85000"/>
              </a:lnSpc>
              <a:spcBef>
                <a:spcPts val="0"/>
              </a:spcBef>
              <a:buClr>
                <a:schemeClr val="accent1"/>
              </a:buClr>
              <a:buFont typeface="Arial"/>
              <a:buNone/>
              <a:defRPr sz="2800" b="0" i="0" u="none" strike="noStrike" cap="none">
                <a:solidFill>
                  <a:schemeClr val="accent1"/>
                </a:solidFill>
                <a:latin typeface="Calibri"/>
                <a:ea typeface="Calibri"/>
                <a:cs typeface="Calibri"/>
                <a:sym typeface="Calibri"/>
              </a:defRPr>
            </a:lvl1pPr>
            <a:lvl2pPr marL="0" marR="0" lvl="1" indent="0" algn="l" rtl="0">
              <a:lnSpc>
                <a:spcPct val="90000"/>
              </a:lnSpc>
              <a:spcBef>
                <a:spcPts val="0"/>
              </a:spcBef>
              <a:buClr>
                <a:schemeClr val="accent1"/>
              </a:buClr>
              <a:buFont typeface="Arial"/>
              <a:buNone/>
              <a:defRPr sz="1600" b="0" i="0" u="none" strike="noStrike" cap="none">
                <a:solidFill>
                  <a:schemeClr val="dk1"/>
                </a:solidFill>
                <a:latin typeface="Calibri"/>
                <a:ea typeface="Calibri"/>
                <a:cs typeface="Calibri"/>
                <a:sym typeface="Calibri"/>
              </a:defRPr>
            </a:lvl2pPr>
            <a:lvl3pPr marL="179999" marR="0" lvl="2" indent="-91099" algn="l" rtl="0">
              <a:lnSpc>
                <a:spcPct val="90000"/>
              </a:lnSpc>
              <a:spcBef>
                <a:spcPts val="600"/>
              </a:spcBef>
              <a:buClr>
                <a:schemeClr val="accent1"/>
              </a:buClr>
              <a:buSzPct val="100000"/>
              <a:buFont typeface="Arial"/>
              <a:buChar char="•"/>
              <a:defRPr sz="1400" b="0" i="0" u="none" strike="noStrike" cap="none">
                <a:solidFill>
                  <a:schemeClr val="dk2"/>
                </a:solidFill>
                <a:latin typeface="Calibri"/>
                <a:ea typeface="Calibri"/>
                <a:cs typeface="Calibri"/>
                <a:sym typeface="Calibri"/>
              </a:defRPr>
            </a:lvl3pPr>
            <a:lvl4pPr marL="360000" marR="0" lvl="3" indent="-1060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4pPr>
            <a:lvl5pPr marL="540000" marR="0" lvl="4" indent="-1082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5pPr>
            <a:lvl6pPr marL="1885950" marR="0" lvl="5"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45" name="Shape 145"/>
          <p:cNvSpPr txBox="1">
            <a:spLocks noGrp="1"/>
          </p:cNvSpPr>
          <p:nvPr>
            <p:ph type="ftr" idx="11"/>
          </p:nvPr>
        </p:nvSpPr>
        <p:spPr>
          <a:xfrm flipH="1">
            <a:off x="6251181" y="4722069"/>
            <a:ext cx="811200" cy="123000"/>
          </a:xfrm>
          <a:prstGeom prst="rect">
            <a:avLst/>
          </a:prstGeom>
          <a:noFill/>
          <a:ln>
            <a:noFill/>
          </a:ln>
        </p:spPr>
        <p:txBody>
          <a:bodyPr wrap="square" lIns="91425" tIns="91425" rIns="91425" bIns="91425" anchor="ctr" anchorCtr="0"/>
          <a:lstStyle>
            <a:lvl1pPr marL="0" marR="0" lvl="0" indent="0" algn="l" rtl="0">
              <a:spcBef>
                <a:spcPts val="0"/>
              </a:spcBef>
              <a:buNone/>
              <a:defRPr sz="8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46" name="Shape 146"/>
          <p:cNvSpPr txBox="1">
            <a:spLocks noGrp="1"/>
          </p:cNvSpPr>
          <p:nvPr>
            <p:ph type="body" idx="2"/>
          </p:nvPr>
        </p:nvSpPr>
        <p:spPr>
          <a:xfrm>
            <a:off x="403225" y="1203325"/>
            <a:ext cx="2592000" cy="3096000"/>
          </a:xfrm>
          <a:prstGeom prst="rect">
            <a:avLst/>
          </a:prstGeom>
          <a:noFill/>
          <a:ln>
            <a:noFill/>
          </a:ln>
        </p:spPr>
        <p:txBody>
          <a:bodyPr wrap="square" lIns="91425" tIns="91425" rIns="91425" bIns="91425" anchor="t" anchorCtr="0"/>
          <a:lstStyle>
            <a:lvl1pPr marL="0" marR="0" lvl="0" indent="0" algn="l" rtl="0">
              <a:lnSpc>
                <a:spcPct val="90000"/>
              </a:lnSpc>
              <a:spcBef>
                <a:spcPts val="750"/>
              </a:spcBef>
              <a:buClr>
                <a:schemeClr val="accent2"/>
              </a:buClr>
              <a:buFont typeface="Arial"/>
              <a:buNone/>
              <a:defRPr sz="1600" b="1" i="0" u="none" strike="noStrike" cap="none">
                <a:solidFill>
                  <a:schemeClr val="accent2"/>
                </a:solidFill>
                <a:latin typeface="Calibri"/>
                <a:ea typeface="Calibri"/>
                <a:cs typeface="Calibri"/>
                <a:sym typeface="Calibri"/>
              </a:defRPr>
            </a:lvl1pPr>
            <a:lvl2pPr marL="0" marR="0" lvl="1" indent="0" algn="l" rtl="0">
              <a:lnSpc>
                <a:spcPct val="90000"/>
              </a:lnSpc>
              <a:spcBef>
                <a:spcPts val="600"/>
              </a:spcBef>
              <a:buClr>
                <a:schemeClr val="accent1"/>
              </a:buClr>
              <a:buFont typeface="Arial"/>
              <a:buNone/>
              <a:defRPr sz="1400" b="0" i="0" u="none" strike="noStrike" cap="none">
                <a:solidFill>
                  <a:schemeClr val="dk2"/>
                </a:solidFill>
                <a:latin typeface="Calibri"/>
                <a:ea typeface="Calibri"/>
                <a:cs typeface="Calibri"/>
                <a:sym typeface="Calibri"/>
              </a:defRPr>
            </a:lvl2pPr>
            <a:lvl3pPr marL="179999" marR="0" lvl="2" indent="-91099" algn="l" rtl="0">
              <a:lnSpc>
                <a:spcPct val="90000"/>
              </a:lnSpc>
              <a:spcBef>
                <a:spcPts val="600"/>
              </a:spcBef>
              <a:buClr>
                <a:schemeClr val="accent1"/>
              </a:buClr>
              <a:buSzPct val="100000"/>
              <a:buFont typeface="Arial"/>
              <a:buChar char="•"/>
              <a:defRPr sz="1400" b="0" i="0" u="none" strike="noStrike" cap="none">
                <a:solidFill>
                  <a:schemeClr val="dk2"/>
                </a:solidFill>
                <a:latin typeface="Calibri"/>
                <a:ea typeface="Calibri"/>
                <a:cs typeface="Calibri"/>
                <a:sym typeface="Calibri"/>
              </a:defRPr>
            </a:lvl3pPr>
            <a:lvl4pPr marL="360000" marR="0" lvl="3" indent="-1060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4pPr>
            <a:lvl5pPr marL="540000" marR="0" lvl="4" indent="-1082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5pPr>
            <a:lvl6pPr marL="1885950" marR="0" lvl="5"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47" name="Shape 147"/>
          <p:cNvSpPr txBox="1">
            <a:spLocks noGrp="1"/>
          </p:cNvSpPr>
          <p:nvPr>
            <p:ph type="body" idx="3"/>
          </p:nvPr>
        </p:nvSpPr>
        <p:spPr>
          <a:xfrm>
            <a:off x="403225" y="4443412"/>
            <a:ext cx="312600" cy="110700"/>
          </a:xfrm>
          <a:prstGeom prst="rect">
            <a:avLst/>
          </a:prstGeom>
          <a:noFill/>
          <a:ln>
            <a:noFill/>
          </a:ln>
        </p:spPr>
        <p:txBody>
          <a:bodyPr wrap="square" lIns="91425" tIns="91425" rIns="91425" bIns="91425" anchor="t" anchorCtr="0"/>
          <a:lstStyle>
            <a:lvl1pPr marL="0" marR="0" lvl="0" indent="0" algn="l" rtl="0">
              <a:lnSpc>
                <a:spcPct val="90000"/>
              </a:lnSpc>
              <a:spcBef>
                <a:spcPts val="750"/>
              </a:spcBef>
              <a:buClr>
                <a:schemeClr val="accent2"/>
              </a:buClr>
              <a:buFont typeface="Arial"/>
              <a:buNone/>
              <a:defRPr sz="800" b="0" i="0" u="none" strike="noStrike" cap="none">
                <a:solidFill>
                  <a:schemeClr val="accent2"/>
                </a:solidFill>
                <a:latin typeface="Calibri"/>
                <a:ea typeface="Calibri"/>
                <a:cs typeface="Calibri"/>
                <a:sym typeface="Calibri"/>
              </a:defRPr>
            </a:lvl1pPr>
            <a:lvl2pPr marL="0" marR="0" lvl="1" indent="0" algn="l" rtl="0">
              <a:lnSpc>
                <a:spcPct val="90000"/>
              </a:lnSpc>
              <a:spcBef>
                <a:spcPts val="600"/>
              </a:spcBef>
              <a:buClr>
                <a:schemeClr val="accent1"/>
              </a:buClr>
              <a:buFont typeface="Arial"/>
              <a:buNone/>
              <a:defRPr sz="1400" b="0" i="0" u="none" strike="noStrike" cap="none">
                <a:solidFill>
                  <a:schemeClr val="dk2"/>
                </a:solidFill>
                <a:latin typeface="Calibri"/>
                <a:ea typeface="Calibri"/>
                <a:cs typeface="Calibri"/>
                <a:sym typeface="Calibri"/>
              </a:defRPr>
            </a:lvl2pPr>
            <a:lvl3pPr marL="179999" marR="0" lvl="2" indent="-91099" algn="l" rtl="0">
              <a:lnSpc>
                <a:spcPct val="90000"/>
              </a:lnSpc>
              <a:spcBef>
                <a:spcPts val="600"/>
              </a:spcBef>
              <a:buClr>
                <a:schemeClr val="accent1"/>
              </a:buClr>
              <a:buSzPct val="100000"/>
              <a:buFont typeface="Arial"/>
              <a:buChar char="•"/>
              <a:defRPr sz="1400" b="0" i="0" u="none" strike="noStrike" cap="none">
                <a:solidFill>
                  <a:schemeClr val="dk2"/>
                </a:solidFill>
                <a:latin typeface="Calibri"/>
                <a:ea typeface="Calibri"/>
                <a:cs typeface="Calibri"/>
                <a:sym typeface="Calibri"/>
              </a:defRPr>
            </a:lvl3pPr>
            <a:lvl4pPr marL="360000" marR="0" lvl="3" indent="-1060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4pPr>
            <a:lvl5pPr marL="540000" marR="0" lvl="4" indent="-1082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5pPr>
            <a:lvl6pPr marL="1885950" marR="0" lvl="5"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48" name="Shape 148"/>
          <p:cNvSpPr txBox="1">
            <a:spLocks noGrp="1"/>
          </p:cNvSpPr>
          <p:nvPr>
            <p:ph type="body" idx="4"/>
          </p:nvPr>
        </p:nvSpPr>
        <p:spPr>
          <a:xfrm>
            <a:off x="3279969" y="1203325"/>
            <a:ext cx="2592000" cy="3096000"/>
          </a:xfrm>
          <a:prstGeom prst="rect">
            <a:avLst/>
          </a:prstGeom>
          <a:noFill/>
          <a:ln>
            <a:noFill/>
          </a:ln>
        </p:spPr>
        <p:txBody>
          <a:bodyPr wrap="square" lIns="91425" tIns="91425" rIns="91425" bIns="91425" anchor="t" anchorCtr="0"/>
          <a:lstStyle>
            <a:lvl1pPr marL="0" marR="0" lvl="0" indent="0" algn="l" rtl="0">
              <a:lnSpc>
                <a:spcPct val="90000"/>
              </a:lnSpc>
              <a:spcBef>
                <a:spcPts val="750"/>
              </a:spcBef>
              <a:buClr>
                <a:schemeClr val="accent2"/>
              </a:buClr>
              <a:buFont typeface="Arial"/>
              <a:buNone/>
              <a:defRPr sz="1600" b="1" i="0" u="none" strike="noStrike" cap="none">
                <a:solidFill>
                  <a:schemeClr val="accent2"/>
                </a:solidFill>
                <a:latin typeface="Calibri"/>
                <a:ea typeface="Calibri"/>
                <a:cs typeface="Calibri"/>
                <a:sym typeface="Calibri"/>
              </a:defRPr>
            </a:lvl1pPr>
            <a:lvl2pPr marL="0" marR="0" lvl="1" indent="0" algn="l" rtl="0">
              <a:lnSpc>
                <a:spcPct val="90000"/>
              </a:lnSpc>
              <a:spcBef>
                <a:spcPts val="600"/>
              </a:spcBef>
              <a:buClr>
                <a:schemeClr val="accent1"/>
              </a:buClr>
              <a:buFont typeface="Arial"/>
              <a:buNone/>
              <a:defRPr sz="1400" b="0" i="0" u="none" strike="noStrike" cap="none">
                <a:solidFill>
                  <a:schemeClr val="dk2"/>
                </a:solidFill>
                <a:latin typeface="Calibri"/>
                <a:ea typeface="Calibri"/>
                <a:cs typeface="Calibri"/>
                <a:sym typeface="Calibri"/>
              </a:defRPr>
            </a:lvl2pPr>
            <a:lvl3pPr marL="179999" marR="0" lvl="2" indent="-91099" algn="l" rtl="0">
              <a:lnSpc>
                <a:spcPct val="90000"/>
              </a:lnSpc>
              <a:spcBef>
                <a:spcPts val="600"/>
              </a:spcBef>
              <a:buClr>
                <a:schemeClr val="accent1"/>
              </a:buClr>
              <a:buSzPct val="100000"/>
              <a:buFont typeface="Arial"/>
              <a:buChar char="•"/>
              <a:defRPr sz="1400" b="0" i="0" u="none" strike="noStrike" cap="none">
                <a:solidFill>
                  <a:schemeClr val="dk2"/>
                </a:solidFill>
                <a:latin typeface="Calibri"/>
                <a:ea typeface="Calibri"/>
                <a:cs typeface="Calibri"/>
                <a:sym typeface="Calibri"/>
              </a:defRPr>
            </a:lvl3pPr>
            <a:lvl4pPr marL="360000" marR="0" lvl="3" indent="-1060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4pPr>
            <a:lvl5pPr marL="540000" marR="0" lvl="4" indent="-1082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5pPr>
            <a:lvl6pPr marL="1885950" marR="0" lvl="5"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49" name="Shape 149"/>
          <p:cNvSpPr txBox="1">
            <a:spLocks noGrp="1"/>
          </p:cNvSpPr>
          <p:nvPr>
            <p:ph type="body" idx="5"/>
          </p:nvPr>
        </p:nvSpPr>
        <p:spPr>
          <a:xfrm>
            <a:off x="6156712" y="1203325"/>
            <a:ext cx="2592000" cy="3096000"/>
          </a:xfrm>
          <a:prstGeom prst="rect">
            <a:avLst/>
          </a:prstGeom>
          <a:noFill/>
          <a:ln>
            <a:noFill/>
          </a:ln>
        </p:spPr>
        <p:txBody>
          <a:bodyPr wrap="square" lIns="91425" tIns="91425" rIns="91425" bIns="91425" anchor="t" anchorCtr="0"/>
          <a:lstStyle>
            <a:lvl1pPr marL="0" marR="0" lvl="0" indent="0" algn="l" rtl="0">
              <a:lnSpc>
                <a:spcPct val="90000"/>
              </a:lnSpc>
              <a:spcBef>
                <a:spcPts val="750"/>
              </a:spcBef>
              <a:buClr>
                <a:schemeClr val="accent2"/>
              </a:buClr>
              <a:buFont typeface="Arial"/>
              <a:buNone/>
              <a:defRPr sz="1600" b="1" i="0" u="none" strike="noStrike" cap="none">
                <a:solidFill>
                  <a:schemeClr val="accent2"/>
                </a:solidFill>
                <a:latin typeface="Calibri"/>
                <a:ea typeface="Calibri"/>
                <a:cs typeface="Calibri"/>
                <a:sym typeface="Calibri"/>
              </a:defRPr>
            </a:lvl1pPr>
            <a:lvl2pPr marL="0" marR="0" lvl="1" indent="0" algn="l" rtl="0">
              <a:lnSpc>
                <a:spcPct val="90000"/>
              </a:lnSpc>
              <a:spcBef>
                <a:spcPts val="600"/>
              </a:spcBef>
              <a:buClr>
                <a:schemeClr val="accent1"/>
              </a:buClr>
              <a:buFont typeface="Arial"/>
              <a:buNone/>
              <a:defRPr sz="1400" b="0" i="0" u="none" strike="noStrike" cap="none">
                <a:solidFill>
                  <a:schemeClr val="dk2"/>
                </a:solidFill>
                <a:latin typeface="Calibri"/>
                <a:ea typeface="Calibri"/>
                <a:cs typeface="Calibri"/>
                <a:sym typeface="Calibri"/>
              </a:defRPr>
            </a:lvl2pPr>
            <a:lvl3pPr marL="179999" marR="0" lvl="2" indent="-91099" algn="l" rtl="0">
              <a:lnSpc>
                <a:spcPct val="90000"/>
              </a:lnSpc>
              <a:spcBef>
                <a:spcPts val="600"/>
              </a:spcBef>
              <a:buClr>
                <a:schemeClr val="accent1"/>
              </a:buClr>
              <a:buSzPct val="100000"/>
              <a:buFont typeface="Arial"/>
              <a:buChar char="•"/>
              <a:defRPr sz="1400" b="0" i="0" u="none" strike="noStrike" cap="none">
                <a:solidFill>
                  <a:schemeClr val="dk2"/>
                </a:solidFill>
                <a:latin typeface="Calibri"/>
                <a:ea typeface="Calibri"/>
                <a:cs typeface="Calibri"/>
                <a:sym typeface="Calibri"/>
              </a:defRPr>
            </a:lvl3pPr>
            <a:lvl4pPr marL="360000" marR="0" lvl="3" indent="-1060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4pPr>
            <a:lvl5pPr marL="540000" marR="0" lvl="4" indent="-1082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5pPr>
            <a:lvl6pPr marL="1885950" marR="0" lvl="5"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wrap="square"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5" name="Shape 15"/>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GB"/>
              <a:t>‹#›</a:t>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cSld name="Full Bleed Image">
    <p:spTree>
      <p:nvGrpSpPr>
        <p:cNvPr id="1" name="Shape 150"/>
        <p:cNvGrpSpPr/>
        <p:nvPr/>
      </p:nvGrpSpPr>
      <p:grpSpPr>
        <a:xfrm>
          <a:off x="0" y="0"/>
          <a:ext cx="0" cy="0"/>
          <a:chOff x="0" y="0"/>
          <a:chExt cx="0" cy="0"/>
        </a:xfrm>
      </p:grpSpPr>
      <p:sp>
        <p:nvSpPr>
          <p:cNvPr id="151" name="Shape 151"/>
          <p:cNvSpPr>
            <a:spLocks noGrp="1"/>
          </p:cNvSpPr>
          <p:nvPr>
            <p:ph type="pic" idx="2"/>
          </p:nvPr>
        </p:nvSpPr>
        <p:spPr>
          <a:xfrm>
            <a:off x="0" y="0"/>
            <a:ext cx="9144000" cy="5143500"/>
          </a:xfrm>
          <a:prstGeom prst="rect">
            <a:avLst/>
          </a:prstGeom>
          <a:solidFill>
            <a:schemeClr val="accent4"/>
          </a:solidFill>
          <a:ln>
            <a:noFill/>
          </a:ln>
        </p:spPr>
        <p:txBody>
          <a:bodyPr wrap="square" lIns="91425" tIns="91425" rIns="91425" bIns="91425" anchor="t" anchorCtr="0"/>
          <a:lstStyle>
            <a:lvl1pPr marL="0" marR="0" lvl="0" indent="0" algn="l" rtl="0">
              <a:lnSpc>
                <a:spcPct val="90000"/>
              </a:lnSpc>
              <a:spcBef>
                <a:spcPts val="750"/>
              </a:spcBef>
              <a:buClr>
                <a:schemeClr val="dk1"/>
              </a:buClr>
              <a:buFont typeface="Arial"/>
              <a:buNone/>
              <a:defRPr sz="1600" b="1" i="0" u="none" strike="noStrike" cap="none">
                <a:solidFill>
                  <a:schemeClr val="dk1"/>
                </a:solidFill>
                <a:latin typeface="Calibri"/>
                <a:ea typeface="Calibri"/>
                <a:cs typeface="Calibri"/>
                <a:sym typeface="Calibri"/>
              </a:defRPr>
            </a:lvl1pPr>
            <a:lvl2pPr marL="0" marR="0" lvl="1" indent="0" algn="l" rtl="0">
              <a:lnSpc>
                <a:spcPct val="90000"/>
              </a:lnSpc>
              <a:spcBef>
                <a:spcPts val="600"/>
              </a:spcBef>
              <a:buClr>
                <a:schemeClr val="accent1"/>
              </a:buClr>
              <a:buFont typeface="Arial"/>
              <a:buNone/>
              <a:defRPr sz="1400" b="0" i="0" u="none" strike="noStrike" cap="none">
                <a:solidFill>
                  <a:schemeClr val="dk2"/>
                </a:solidFill>
                <a:latin typeface="Calibri"/>
                <a:ea typeface="Calibri"/>
                <a:cs typeface="Calibri"/>
                <a:sym typeface="Calibri"/>
              </a:defRPr>
            </a:lvl2pPr>
            <a:lvl3pPr marL="179999" marR="0" lvl="2" indent="-91099" algn="l" rtl="0">
              <a:lnSpc>
                <a:spcPct val="90000"/>
              </a:lnSpc>
              <a:spcBef>
                <a:spcPts val="600"/>
              </a:spcBef>
              <a:buClr>
                <a:schemeClr val="accent1"/>
              </a:buClr>
              <a:buSzPct val="100000"/>
              <a:buFont typeface="Arial"/>
              <a:buChar char="•"/>
              <a:defRPr sz="1400" b="0" i="0" u="none" strike="noStrike" cap="none">
                <a:solidFill>
                  <a:schemeClr val="dk2"/>
                </a:solidFill>
                <a:latin typeface="Calibri"/>
                <a:ea typeface="Calibri"/>
                <a:cs typeface="Calibri"/>
                <a:sym typeface="Calibri"/>
              </a:defRPr>
            </a:lvl3pPr>
            <a:lvl4pPr marL="360000" marR="0" lvl="3" indent="-1060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4pPr>
            <a:lvl5pPr marL="540000" marR="0" lvl="4" indent="-1082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5pPr>
            <a:lvl6pPr marL="1885950" marR="0" lvl="5"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52" name="Shape 152"/>
          <p:cNvSpPr txBox="1">
            <a:spLocks noGrp="1"/>
          </p:cNvSpPr>
          <p:nvPr>
            <p:ph type="body" idx="1"/>
          </p:nvPr>
        </p:nvSpPr>
        <p:spPr>
          <a:xfrm>
            <a:off x="8103392" y="4667250"/>
            <a:ext cx="652500" cy="227400"/>
          </a:xfrm>
          <a:prstGeom prst="rect">
            <a:avLst/>
          </a:prstGeom>
          <a:blipFill rotWithShape="1">
            <a:blip r:embed="rId2">
              <a:alphaModFix/>
            </a:blip>
            <a:stretch>
              <a:fillRect l="-2409" t="3269" b="1009"/>
            </a:stretch>
          </a:blipFill>
          <a:ln>
            <a:noFill/>
          </a:ln>
        </p:spPr>
        <p:txBody>
          <a:bodyPr wrap="square" lIns="91425" tIns="91425" rIns="91425" bIns="91425" anchor="t" anchorCtr="0"/>
          <a:lstStyle>
            <a:lvl1pPr marL="0" marR="0" lvl="0" indent="0" algn="l" rtl="0">
              <a:lnSpc>
                <a:spcPct val="90000"/>
              </a:lnSpc>
              <a:spcBef>
                <a:spcPts val="750"/>
              </a:spcBef>
              <a:buFont typeface="Arial"/>
              <a:buNone/>
              <a:defRPr sz="600" b="0" i="0" u="none" strike="noStrike" cap="none">
                <a:latin typeface="Calibri"/>
                <a:ea typeface="Calibri"/>
                <a:cs typeface="Calibri"/>
                <a:sym typeface="Calibri"/>
              </a:defRPr>
            </a:lvl1pPr>
            <a:lvl2pPr marL="0" marR="0" lvl="1" indent="0" algn="l" rtl="0">
              <a:lnSpc>
                <a:spcPct val="90000"/>
              </a:lnSpc>
              <a:spcBef>
                <a:spcPts val="600"/>
              </a:spcBef>
              <a:buClr>
                <a:schemeClr val="accent1"/>
              </a:buClr>
              <a:buFont typeface="Arial"/>
              <a:buNone/>
              <a:defRPr sz="1400" b="0" i="0" u="none" strike="noStrike" cap="none">
                <a:solidFill>
                  <a:schemeClr val="dk2"/>
                </a:solidFill>
                <a:latin typeface="Calibri"/>
                <a:ea typeface="Calibri"/>
                <a:cs typeface="Calibri"/>
                <a:sym typeface="Calibri"/>
              </a:defRPr>
            </a:lvl2pPr>
            <a:lvl3pPr marL="179999" marR="0" lvl="2" indent="-91099" algn="l" rtl="0">
              <a:lnSpc>
                <a:spcPct val="90000"/>
              </a:lnSpc>
              <a:spcBef>
                <a:spcPts val="600"/>
              </a:spcBef>
              <a:buClr>
                <a:schemeClr val="accent1"/>
              </a:buClr>
              <a:buSzPct val="100000"/>
              <a:buFont typeface="Arial"/>
              <a:buChar char="•"/>
              <a:defRPr sz="1400" b="0" i="0" u="none" strike="noStrike" cap="none">
                <a:solidFill>
                  <a:schemeClr val="dk2"/>
                </a:solidFill>
                <a:latin typeface="Calibri"/>
                <a:ea typeface="Calibri"/>
                <a:cs typeface="Calibri"/>
                <a:sym typeface="Calibri"/>
              </a:defRPr>
            </a:lvl3pPr>
            <a:lvl4pPr marL="360000" marR="0" lvl="3" indent="-1060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4pPr>
            <a:lvl5pPr marL="540000" marR="0" lvl="4" indent="-1082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5pPr>
            <a:lvl6pPr marL="1885950" marR="0" lvl="5"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53" name="Shape 153"/>
          <p:cNvSpPr txBox="1">
            <a:spLocks noGrp="1"/>
          </p:cNvSpPr>
          <p:nvPr>
            <p:ph type="sldNum" idx="12"/>
          </p:nvPr>
        </p:nvSpPr>
        <p:spPr>
          <a:xfrm>
            <a:off x="7070411" y="4722069"/>
            <a:ext cx="1218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fld id="{00000000-1234-1234-1234-123412341234}" type="slidenum">
              <a:rPr lang="en-GB" sz="800">
                <a:solidFill>
                  <a:schemeClr val="lt1"/>
                </a:solidFill>
                <a:latin typeface="Calibri"/>
                <a:ea typeface="Calibri"/>
                <a:cs typeface="Calibri"/>
                <a:sym typeface="Calibri"/>
              </a:rPr>
              <a:t>‹#›</a:t>
            </a:fld>
            <a:endParaRPr lang="en-GB" sz="800">
              <a:solidFill>
                <a:schemeClr val="lt1"/>
              </a:solidFill>
              <a:latin typeface="Calibri"/>
              <a:ea typeface="Calibri"/>
              <a:cs typeface="Calibri"/>
              <a:sym typeface="Calibri"/>
            </a:endParaRPr>
          </a:p>
        </p:txBody>
      </p:sp>
      <p:sp>
        <p:nvSpPr>
          <p:cNvPr id="154" name="Shape 154"/>
          <p:cNvSpPr txBox="1">
            <a:spLocks noGrp="1"/>
          </p:cNvSpPr>
          <p:nvPr>
            <p:ph type="ftr" idx="11"/>
          </p:nvPr>
        </p:nvSpPr>
        <p:spPr>
          <a:xfrm flipH="1">
            <a:off x="6251181" y="4722069"/>
            <a:ext cx="811200" cy="123000"/>
          </a:xfrm>
          <a:prstGeom prst="rect">
            <a:avLst/>
          </a:prstGeom>
          <a:noFill/>
          <a:ln>
            <a:noFill/>
          </a:ln>
        </p:spPr>
        <p:txBody>
          <a:bodyPr wrap="square" lIns="91425" tIns="91425" rIns="91425" bIns="91425" anchor="ctr" anchorCtr="0"/>
          <a:lstStyle>
            <a:lvl1pPr marL="0" marR="0" lvl="0" indent="0" algn="l" rtl="0">
              <a:spcBef>
                <a:spcPts val="0"/>
              </a:spcBef>
              <a:buNone/>
              <a:defRPr sz="8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55" name="Shape 155"/>
          <p:cNvSpPr txBox="1">
            <a:spLocks noGrp="1"/>
          </p:cNvSpPr>
          <p:nvPr>
            <p:ph type="body" idx="3"/>
          </p:nvPr>
        </p:nvSpPr>
        <p:spPr>
          <a:xfrm>
            <a:off x="395287" y="2569900"/>
            <a:ext cx="3024600" cy="1873500"/>
          </a:xfrm>
          <a:prstGeom prst="rect">
            <a:avLst/>
          </a:prstGeom>
          <a:blipFill rotWithShape="1">
            <a:blip r:embed="rId3">
              <a:alphaModFix/>
            </a:blip>
            <a:stretch>
              <a:fillRect r="63399" b="95160"/>
            </a:stretch>
          </a:blipFill>
          <a:ln>
            <a:noFill/>
          </a:ln>
        </p:spPr>
        <p:txBody>
          <a:bodyPr wrap="square" lIns="91425" tIns="91425" rIns="91425" bIns="91425" anchor="t" anchorCtr="0"/>
          <a:lstStyle>
            <a:lvl1pPr marL="0" marR="0" lvl="0" indent="0" algn="l" rtl="0">
              <a:lnSpc>
                <a:spcPct val="90000"/>
              </a:lnSpc>
              <a:spcBef>
                <a:spcPts val="750"/>
              </a:spcBef>
              <a:buClr>
                <a:schemeClr val="lt1"/>
              </a:buClr>
              <a:buFont typeface="Arial"/>
              <a:buNone/>
              <a:defRPr sz="2000" b="1" i="0" u="none" strike="noStrike" cap="none">
                <a:solidFill>
                  <a:schemeClr val="lt1"/>
                </a:solidFill>
                <a:latin typeface="Calibri"/>
                <a:ea typeface="Calibri"/>
                <a:cs typeface="Calibri"/>
                <a:sym typeface="Calibri"/>
              </a:defRPr>
            </a:lvl1pPr>
            <a:lvl2pPr marL="0" marR="0" lvl="1" indent="0" algn="l" rtl="0">
              <a:lnSpc>
                <a:spcPct val="90000"/>
              </a:lnSpc>
              <a:spcBef>
                <a:spcPts val="600"/>
              </a:spcBef>
              <a:buClr>
                <a:schemeClr val="accent1"/>
              </a:buClr>
              <a:buFont typeface="Arial"/>
              <a:buNone/>
              <a:defRPr sz="1600" b="0" i="0" u="none" strike="noStrike" cap="none">
                <a:solidFill>
                  <a:schemeClr val="lt1"/>
                </a:solidFill>
                <a:latin typeface="Calibri"/>
                <a:ea typeface="Calibri"/>
                <a:cs typeface="Calibri"/>
                <a:sym typeface="Calibri"/>
              </a:defRPr>
            </a:lvl2pPr>
            <a:lvl3pPr marL="179999" marR="0" lvl="2" indent="-91099" algn="l" rtl="0">
              <a:lnSpc>
                <a:spcPct val="90000"/>
              </a:lnSpc>
              <a:spcBef>
                <a:spcPts val="600"/>
              </a:spcBef>
              <a:buClr>
                <a:schemeClr val="accent1"/>
              </a:buClr>
              <a:buSzPct val="100000"/>
              <a:buFont typeface="Arial"/>
              <a:buChar char="•"/>
              <a:defRPr sz="1400" b="0" i="0" u="none" strike="noStrike" cap="none">
                <a:solidFill>
                  <a:schemeClr val="dk2"/>
                </a:solidFill>
                <a:latin typeface="Calibri"/>
                <a:ea typeface="Calibri"/>
                <a:cs typeface="Calibri"/>
                <a:sym typeface="Calibri"/>
              </a:defRPr>
            </a:lvl3pPr>
            <a:lvl4pPr marL="360000" marR="0" lvl="3" indent="-1060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4pPr>
            <a:lvl5pPr marL="540000" marR="0" lvl="4" indent="-1082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5pPr>
            <a:lvl6pPr marL="1885950" marR="0" lvl="5"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TItle + 3 Text with Image">
    <p:spTree>
      <p:nvGrpSpPr>
        <p:cNvPr id="1" name="Shape 156"/>
        <p:cNvGrpSpPr/>
        <p:nvPr/>
      </p:nvGrpSpPr>
      <p:grpSpPr>
        <a:xfrm>
          <a:off x="0" y="0"/>
          <a:ext cx="0" cy="0"/>
          <a:chOff x="0" y="0"/>
          <a:chExt cx="0" cy="0"/>
        </a:xfrm>
      </p:grpSpPr>
      <p:sp>
        <p:nvSpPr>
          <p:cNvPr id="157" name="Shape 157"/>
          <p:cNvSpPr>
            <a:spLocks noGrp="1"/>
          </p:cNvSpPr>
          <p:nvPr>
            <p:ph type="pic" idx="2"/>
          </p:nvPr>
        </p:nvSpPr>
        <p:spPr>
          <a:xfrm>
            <a:off x="0" y="0"/>
            <a:ext cx="9144000" cy="2787900"/>
          </a:xfrm>
          <a:prstGeom prst="rect">
            <a:avLst/>
          </a:prstGeom>
          <a:solidFill>
            <a:schemeClr val="accent2"/>
          </a:solidFill>
          <a:ln>
            <a:noFill/>
          </a:ln>
        </p:spPr>
        <p:txBody>
          <a:bodyPr wrap="square" lIns="91425" tIns="91425" rIns="91425" bIns="91425" anchor="t" anchorCtr="0"/>
          <a:lstStyle>
            <a:lvl1pPr marL="0" marR="0" lvl="0" indent="0" algn="l" rtl="0">
              <a:lnSpc>
                <a:spcPct val="90000"/>
              </a:lnSpc>
              <a:spcBef>
                <a:spcPts val="750"/>
              </a:spcBef>
              <a:buClr>
                <a:schemeClr val="lt1"/>
              </a:buClr>
              <a:buFont typeface="Arial"/>
              <a:buNone/>
              <a:defRPr sz="1600" b="1" i="0" u="none" strike="noStrike" cap="none">
                <a:solidFill>
                  <a:schemeClr val="lt1"/>
                </a:solidFill>
                <a:latin typeface="Calibri"/>
                <a:ea typeface="Calibri"/>
                <a:cs typeface="Calibri"/>
                <a:sym typeface="Calibri"/>
              </a:defRPr>
            </a:lvl1pPr>
            <a:lvl2pPr marL="0" marR="0" lvl="1" indent="0" algn="l" rtl="0">
              <a:lnSpc>
                <a:spcPct val="90000"/>
              </a:lnSpc>
              <a:spcBef>
                <a:spcPts val="600"/>
              </a:spcBef>
              <a:buClr>
                <a:schemeClr val="accent1"/>
              </a:buClr>
              <a:buFont typeface="Arial"/>
              <a:buNone/>
              <a:defRPr sz="1400" b="0" i="0" u="none" strike="noStrike" cap="none">
                <a:solidFill>
                  <a:schemeClr val="dk2"/>
                </a:solidFill>
                <a:latin typeface="Calibri"/>
                <a:ea typeface="Calibri"/>
                <a:cs typeface="Calibri"/>
                <a:sym typeface="Calibri"/>
              </a:defRPr>
            </a:lvl2pPr>
            <a:lvl3pPr marL="179999" marR="0" lvl="2" indent="-91099" algn="l" rtl="0">
              <a:lnSpc>
                <a:spcPct val="90000"/>
              </a:lnSpc>
              <a:spcBef>
                <a:spcPts val="600"/>
              </a:spcBef>
              <a:buClr>
                <a:schemeClr val="accent1"/>
              </a:buClr>
              <a:buSzPct val="100000"/>
              <a:buFont typeface="Arial"/>
              <a:buChar char="•"/>
              <a:defRPr sz="1400" b="0" i="0" u="none" strike="noStrike" cap="none">
                <a:solidFill>
                  <a:schemeClr val="dk2"/>
                </a:solidFill>
                <a:latin typeface="Calibri"/>
                <a:ea typeface="Calibri"/>
                <a:cs typeface="Calibri"/>
                <a:sym typeface="Calibri"/>
              </a:defRPr>
            </a:lvl3pPr>
            <a:lvl4pPr marL="360000" marR="0" lvl="3" indent="-1060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4pPr>
            <a:lvl5pPr marL="540000" marR="0" lvl="4" indent="-1082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5pPr>
            <a:lvl6pPr marL="1885950" marR="0" lvl="5"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58" name="Shape 158"/>
          <p:cNvSpPr txBox="1">
            <a:spLocks noGrp="1"/>
          </p:cNvSpPr>
          <p:nvPr>
            <p:ph type="body" idx="1"/>
          </p:nvPr>
        </p:nvSpPr>
        <p:spPr>
          <a:xfrm>
            <a:off x="395287" y="1851671"/>
            <a:ext cx="2592300" cy="2447400"/>
          </a:xfrm>
          <a:prstGeom prst="rect">
            <a:avLst/>
          </a:prstGeom>
          <a:solidFill>
            <a:schemeClr val="accent1"/>
          </a:solidFill>
          <a:ln>
            <a:noFill/>
          </a:ln>
        </p:spPr>
        <p:txBody>
          <a:bodyPr wrap="square" lIns="91425" tIns="91425" rIns="91425" bIns="91425" anchor="t" anchorCtr="0"/>
          <a:lstStyle>
            <a:lvl1pPr marL="0" marR="0" lvl="0" indent="0" algn="l" rtl="0">
              <a:lnSpc>
                <a:spcPct val="85000"/>
              </a:lnSpc>
              <a:spcBef>
                <a:spcPts val="0"/>
              </a:spcBef>
              <a:buClr>
                <a:schemeClr val="lt1"/>
              </a:buClr>
              <a:buFont typeface="Arial"/>
              <a:buNone/>
              <a:defRPr sz="3200" b="1" i="0" u="none" strike="noStrike" cap="none">
                <a:solidFill>
                  <a:schemeClr val="lt1"/>
                </a:solidFill>
                <a:latin typeface="Calibri"/>
                <a:ea typeface="Calibri"/>
                <a:cs typeface="Calibri"/>
                <a:sym typeface="Calibri"/>
              </a:defRPr>
            </a:lvl1pPr>
            <a:lvl2pPr marL="0" marR="0" lvl="1" indent="0" algn="l" rtl="0">
              <a:lnSpc>
                <a:spcPct val="90000"/>
              </a:lnSpc>
              <a:spcBef>
                <a:spcPts val="600"/>
              </a:spcBef>
              <a:buClr>
                <a:schemeClr val="accent1"/>
              </a:buClr>
              <a:buFont typeface="Arial"/>
              <a:buNone/>
              <a:defRPr sz="1800" b="0" i="0" u="none" strike="noStrike" cap="none">
                <a:solidFill>
                  <a:schemeClr val="dk1"/>
                </a:solidFill>
                <a:latin typeface="Calibri"/>
                <a:ea typeface="Calibri"/>
                <a:cs typeface="Calibri"/>
                <a:sym typeface="Calibri"/>
              </a:defRPr>
            </a:lvl2pPr>
            <a:lvl3pPr marL="179999" marR="0" lvl="2" indent="-78399" algn="l" rtl="0">
              <a:lnSpc>
                <a:spcPct val="90000"/>
              </a:lnSpc>
              <a:spcBef>
                <a:spcPts val="60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3pPr>
            <a:lvl4pPr marL="360000" marR="0" lvl="3" indent="-1060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4pPr>
            <a:lvl5pPr marL="540000" marR="0" lvl="4" indent="-1082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5pPr>
            <a:lvl6pPr marL="1885950" marR="0" lvl="5"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59" name="Shape 159"/>
          <p:cNvSpPr txBox="1">
            <a:spLocks noGrp="1"/>
          </p:cNvSpPr>
          <p:nvPr>
            <p:ph type="sldNum" idx="12"/>
          </p:nvPr>
        </p:nvSpPr>
        <p:spPr>
          <a:xfrm>
            <a:off x="7070411" y="4722069"/>
            <a:ext cx="1218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fld id="{00000000-1234-1234-1234-123412341234}" type="slidenum">
              <a:rPr lang="en-GB" sz="800">
                <a:solidFill>
                  <a:schemeClr val="accent2"/>
                </a:solidFill>
                <a:latin typeface="Calibri"/>
                <a:ea typeface="Calibri"/>
                <a:cs typeface="Calibri"/>
                <a:sym typeface="Calibri"/>
              </a:rPr>
              <a:t>‹#›</a:t>
            </a:fld>
            <a:endParaRPr lang="en-GB" sz="800">
              <a:solidFill>
                <a:schemeClr val="accent2"/>
              </a:solidFill>
              <a:latin typeface="Calibri"/>
              <a:ea typeface="Calibri"/>
              <a:cs typeface="Calibri"/>
              <a:sym typeface="Calibri"/>
            </a:endParaRPr>
          </a:p>
        </p:txBody>
      </p:sp>
      <p:sp>
        <p:nvSpPr>
          <p:cNvPr id="160" name="Shape 160"/>
          <p:cNvSpPr txBox="1">
            <a:spLocks noGrp="1"/>
          </p:cNvSpPr>
          <p:nvPr>
            <p:ph type="body" idx="3"/>
          </p:nvPr>
        </p:nvSpPr>
        <p:spPr>
          <a:xfrm>
            <a:off x="403225" y="367886"/>
            <a:ext cx="6789000" cy="588000"/>
          </a:xfrm>
          <a:prstGeom prst="rect">
            <a:avLst/>
          </a:prstGeom>
          <a:noFill/>
          <a:ln>
            <a:noFill/>
          </a:ln>
        </p:spPr>
        <p:txBody>
          <a:bodyPr wrap="square" lIns="91425" tIns="91425" rIns="91425" bIns="91425" anchor="t" anchorCtr="0"/>
          <a:lstStyle>
            <a:lvl1pPr marL="0" marR="0" lvl="0" indent="0" algn="l" rtl="0">
              <a:lnSpc>
                <a:spcPct val="85000"/>
              </a:lnSpc>
              <a:spcBef>
                <a:spcPts val="0"/>
              </a:spcBef>
              <a:buClr>
                <a:schemeClr val="lt1"/>
              </a:buClr>
              <a:buFont typeface="Arial"/>
              <a:buNone/>
              <a:defRPr sz="2800" b="0" i="0" u="none" strike="noStrike" cap="none">
                <a:solidFill>
                  <a:schemeClr val="lt1"/>
                </a:solidFill>
                <a:latin typeface="Calibri"/>
                <a:ea typeface="Calibri"/>
                <a:cs typeface="Calibri"/>
                <a:sym typeface="Calibri"/>
              </a:defRPr>
            </a:lvl1pPr>
            <a:lvl2pPr marL="0" marR="0" lvl="1" indent="0" algn="l" rtl="0">
              <a:lnSpc>
                <a:spcPct val="90000"/>
              </a:lnSpc>
              <a:spcBef>
                <a:spcPts val="0"/>
              </a:spcBef>
              <a:buClr>
                <a:schemeClr val="accent1"/>
              </a:buClr>
              <a:buFont typeface="Arial"/>
              <a:buNone/>
              <a:defRPr sz="1600" b="0" i="0" u="none" strike="noStrike" cap="none">
                <a:solidFill>
                  <a:schemeClr val="lt1"/>
                </a:solidFill>
                <a:latin typeface="Calibri"/>
                <a:ea typeface="Calibri"/>
                <a:cs typeface="Calibri"/>
                <a:sym typeface="Calibri"/>
              </a:defRPr>
            </a:lvl2pPr>
            <a:lvl3pPr marL="179999" marR="0" lvl="2" indent="-91099" algn="l" rtl="0">
              <a:lnSpc>
                <a:spcPct val="90000"/>
              </a:lnSpc>
              <a:spcBef>
                <a:spcPts val="600"/>
              </a:spcBef>
              <a:buClr>
                <a:schemeClr val="accent1"/>
              </a:buClr>
              <a:buSzPct val="100000"/>
              <a:buFont typeface="Arial"/>
              <a:buChar char="•"/>
              <a:defRPr sz="1400" b="0" i="0" u="none" strike="noStrike" cap="none">
                <a:solidFill>
                  <a:schemeClr val="dk2"/>
                </a:solidFill>
                <a:latin typeface="Calibri"/>
                <a:ea typeface="Calibri"/>
                <a:cs typeface="Calibri"/>
                <a:sym typeface="Calibri"/>
              </a:defRPr>
            </a:lvl3pPr>
            <a:lvl4pPr marL="360000" marR="0" lvl="3" indent="-1060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4pPr>
            <a:lvl5pPr marL="540000" marR="0" lvl="4" indent="-1082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5pPr>
            <a:lvl6pPr marL="1885950" marR="0" lvl="5"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61" name="Shape 161"/>
          <p:cNvSpPr txBox="1">
            <a:spLocks noGrp="1"/>
          </p:cNvSpPr>
          <p:nvPr>
            <p:ph type="ftr" idx="11"/>
          </p:nvPr>
        </p:nvSpPr>
        <p:spPr>
          <a:xfrm flipH="1">
            <a:off x="6251181" y="4722069"/>
            <a:ext cx="811200" cy="123000"/>
          </a:xfrm>
          <a:prstGeom prst="rect">
            <a:avLst/>
          </a:prstGeom>
          <a:noFill/>
          <a:ln>
            <a:noFill/>
          </a:ln>
        </p:spPr>
        <p:txBody>
          <a:bodyPr wrap="square" lIns="91425" tIns="91425" rIns="91425" bIns="91425" anchor="ctr" anchorCtr="0"/>
          <a:lstStyle>
            <a:lvl1pPr marL="0" marR="0" lvl="0" indent="0" algn="l" rtl="0">
              <a:spcBef>
                <a:spcPts val="0"/>
              </a:spcBef>
              <a:buNone/>
              <a:defRPr sz="8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62" name="Shape 162"/>
          <p:cNvSpPr txBox="1">
            <a:spLocks noGrp="1"/>
          </p:cNvSpPr>
          <p:nvPr>
            <p:ph type="body" idx="4"/>
          </p:nvPr>
        </p:nvSpPr>
        <p:spPr>
          <a:xfrm>
            <a:off x="403225" y="4443412"/>
            <a:ext cx="312600" cy="110700"/>
          </a:xfrm>
          <a:prstGeom prst="rect">
            <a:avLst/>
          </a:prstGeom>
          <a:noFill/>
          <a:ln>
            <a:noFill/>
          </a:ln>
        </p:spPr>
        <p:txBody>
          <a:bodyPr wrap="square" lIns="91425" tIns="91425" rIns="91425" bIns="91425" anchor="t" anchorCtr="0"/>
          <a:lstStyle>
            <a:lvl1pPr marL="0" marR="0" lvl="0" indent="0" algn="l" rtl="0">
              <a:lnSpc>
                <a:spcPct val="90000"/>
              </a:lnSpc>
              <a:spcBef>
                <a:spcPts val="750"/>
              </a:spcBef>
              <a:buClr>
                <a:schemeClr val="accent2"/>
              </a:buClr>
              <a:buFont typeface="Arial"/>
              <a:buNone/>
              <a:defRPr sz="800" b="0" i="0" u="none" strike="noStrike" cap="none">
                <a:solidFill>
                  <a:schemeClr val="accent2"/>
                </a:solidFill>
                <a:latin typeface="Calibri"/>
                <a:ea typeface="Calibri"/>
                <a:cs typeface="Calibri"/>
                <a:sym typeface="Calibri"/>
              </a:defRPr>
            </a:lvl1pPr>
            <a:lvl2pPr marL="0" marR="0" lvl="1" indent="0" algn="l" rtl="0">
              <a:lnSpc>
                <a:spcPct val="90000"/>
              </a:lnSpc>
              <a:spcBef>
                <a:spcPts val="600"/>
              </a:spcBef>
              <a:buClr>
                <a:schemeClr val="accent1"/>
              </a:buClr>
              <a:buFont typeface="Arial"/>
              <a:buNone/>
              <a:defRPr sz="1400" b="0" i="0" u="none" strike="noStrike" cap="none">
                <a:solidFill>
                  <a:schemeClr val="dk2"/>
                </a:solidFill>
                <a:latin typeface="Calibri"/>
                <a:ea typeface="Calibri"/>
                <a:cs typeface="Calibri"/>
                <a:sym typeface="Calibri"/>
              </a:defRPr>
            </a:lvl2pPr>
            <a:lvl3pPr marL="179999" marR="0" lvl="2" indent="-91099" algn="l" rtl="0">
              <a:lnSpc>
                <a:spcPct val="90000"/>
              </a:lnSpc>
              <a:spcBef>
                <a:spcPts val="600"/>
              </a:spcBef>
              <a:buClr>
                <a:schemeClr val="accent1"/>
              </a:buClr>
              <a:buSzPct val="100000"/>
              <a:buFont typeface="Arial"/>
              <a:buChar char="•"/>
              <a:defRPr sz="1400" b="0" i="0" u="none" strike="noStrike" cap="none">
                <a:solidFill>
                  <a:schemeClr val="dk2"/>
                </a:solidFill>
                <a:latin typeface="Calibri"/>
                <a:ea typeface="Calibri"/>
                <a:cs typeface="Calibri"/>
                <a:sym typeface="Calibri"/>
              </a:defRPr>
            </a:lvl3pPr>
            <a:lvl4pPr marL="360000" marR="0" lvl="3" indent="-1060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4pPr>
            <a:lvl5pPr marL="540000" marR="0" lvl="4" indent="-1082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5pPr>
            <a:lvl6pPr marL="1885950" marR="0" lvl="5"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63" name="Shape 163"/>
          <p:cNvSpPr>
            <a:spLocks noGrp="1"/>
          </p:cNvSpPr>
          <p:nvPr>
            <p:ph type="body" idx="5"/>
          </p:nvPr>
        </p:nvSpPr>
        <p:spPr>
          <a:xfrm rot="5400000" flipH="1">
            <a:off x="371575" y="2058150"/>
            <a:ext cx="305400" cy="2517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91425" tIns="91425" rIns="91425" bIns="91425" anchor="t" anchorCtr="0"/>
          <a:lstStyle>
            <a:lvl1pPr marL="0" marR="0" lvl="0" indent="0" algn="l" rtl="0">
              <a:lnSpc>
                <a:spcPct val="90000"/>
              </a:lnSpc>
              <a:spcBef>
                <a:spcPts val="750"/>
              </a:spcBef>
              <a:buFont typeface="Arial"/>
              <a:buNone/>
              <a:defRPr sz="600" b="0" i="0" u="none" strike="noStrike" cap="none">
                <a:latin typeface="Calibri"/>
                <a:ea typeface="Calibri"/>
                <a:cs typeface="Calibri"/>
                <a:sym typeface="Calibri"/>
              </a:defRPr>
            </a:lvl1pPr>
            <a:lvl2pPr marL="0" marR="0" lvl="1" indent="0" algn="l" rtl="0">
              <a:lnSpc>
                <a:spcPct val="90000"/>
              </a:lnSpc>
              <a:spcBef>
                <a:spcPts val="600"/>
              </a:spcBef>
              <a:buClr>
                <a:schemeClr val="accent1"/>
              </a:buClr>
              <a:buFont typeface="Arial"/>
              <a:buNone/>
              <a:defRPr sz="1400" b="0" i="0" u="none" strike="noStrike" cap="none">
                <a:solidFill>
                  <a:schemeClr val="dk2"/>
                </a:solidFill>
                <a:latin typeface="Calibri"/>
                <a:ea typeface="Calibri"/>
                <a:cs typeface="Calibri"/>
                <a:sym typeface="Calibri"/>
              </a:defRPr>
            </a:lvl2pPr>
            <a:lvl3pPr marL="179999" marR="0" lvl="2" indent="-91099" algn="l" rtl="0">
              <a:lnSpc>
                <a:spcPct val="90000"/>
              </a:lnSpc>
              <a:spcBef>
                <a:spcPts val="600"/>
              </a:spcBef>
              <a:buClr>
                <a:schemeClr val="accent1"/>
              </a:buClr>
              <a:buSzPct val="100000"/>
              <a:buFont typeface="Arial"/>
              <a:buChar char="•"/>
              <a:defRPr sz="1400" b="0" i="0" u="none" strike="noStrike" cap="none">
                <a:solidFill>
                  <a:schemeClr val="dk2"/>
                </a:solidFill>
                <a:latin typeface="Calibri"/>
                <a:ea typeface="Calibri"/>
                <a:cs typeface="Calibri"/>
                <a:sym typeface="Calibri"/>
              </a:defRPr>
            </a:lvl3pPr>
            <a:lvl4pPr marL="360000" marR="0" lvl="3" indent="-1060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4pPr>
            <a:lvl5pPr marL="540000" marR="0" lvl="4" indent="-1082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5pPr>
            <a:lvl6pPr marL="1885950" marR="0" lvl="5"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64" name="Shape 164"/>
          <p:cNvSpPr txBox="1">
            <a:spLocks noGrp="1"/>
          </p:cNvSpPr>
          <p:nvPr>
            <p:ph type="body" idx="6"/>
          </p:nvPr>
        </p:nvSpPr>
        <p:spPr>
          <a:xfrm>
            <a:off x="3271367" y="1851671"/>
            <a:ext cx="2592300" cy="2447400"/>
          </a:xfrm>
          <a:prstGeom prst="rect">
            <a:avLst/>
          </a:prstGeom>
          <a:solidFill>
            <a:schemeClr val="accent1"/>
          </a:solidFill>
          <a:ln>
            <a:noFill/>
          </a:ln>
        </p:spPr>
        <p:txBody>
          <a:bodyPr wrap="square" lIns="91425" tIns="91425" rIns="91425" bIns="91425" anchor="t" anchorCtr="0"/>
          <a:lstStyle>
            <a:lvl1pPr marL="0" marR="0" lvl="0" indent="0" algn="l" rtl="0">
              <a:lnSpc>
                <a:spcPct val="85000"/>
              </a:lnSpc>
              <a:spcBef>
                <a:spcPts val="0"/>
              </a:spcBef>
              <a:buClr>
                <a:schemeClr val="lt1"/>
              </a:buClr>
              <a:buFont typeface="Arial"/>
              <a:buNone/>
              <a:defRPr sz="3200" b="1" i="0" u="none" strike="noStrike" cap="none">
                <a:solidFill>
                  <a:schemeClr val="lt1"/>
                </a:solidFill>
                <a:latin typeface="Calibri"/>
                <a:ea typeface="Calibri"/>
                <a:cs typeface="Calibri"/>
                <a:sym typeface="Calibri"/>
              </a:defRPr>
            </a:lvl1pPr>
            <a:lvl2pPr marL="0" marR="0" lvl="1" indent="0" algn="l" rtl="0">
              <a:lnSpc>
                <a:spcPct val="90000"/>
              </a:lnSpc>
              <a:spcBef>
                <a:spcPts val="600"/>
              </a:spcBef>
              <a:buClr>
                <a:schemeClr val="accent1"/>
              </a:buClr>
              <a:buFont typeface="Arial"/>
              <a:buNone/>
              <a:defRPr sz="1800" b="0" i="0" u="none" strike="noStrike" cap="none">
                <a:solidFill>
                  <a:schemeClr val="dk1"/>
                </a:solidFill>
                <a:latin typeface="Calibri"/>
                <a:ea typeface="Calibri"/>
                <a:cs typeface="Calibri"/>
                <a:sym typeface="Calibri"/>
              </a:defRPr>
            </a:lvl2pPr>
            <a:lvl3pPr marL="179999" marR="0" lvl="2" indent="-78399" algn="l" rtl="0">
              <a:lnSpc>
                <a:spcPct val="90000"/>
              </a:lnSpc>
              <a:spcBef>
                <a:spcPts val="60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3pPr>
            <a:lvl4pPr marL="360000" marR="0" lvl="3" indent="-1060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4pPr>
            <a:lvl5pPr marL="540000" marR="0" lvl="4" indent="-1082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5pPr>
            <a:lvl6pPr marL="1885950" marR="0" lvl="5"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65" name="Shape 165"/>
          <p:cNvSpPr>
            <a:spLocks noGrp="1"/>
          </p:cNvSpPr>
          <p:nvPr>
            <p:ph type="body" idx="7"/>
          </p:nvPr>
        </p:nvSpPr>
        <p:spPr>
          <a:xfrm rot="5400000" flipH="1">
            <a:off x="3247655" y="2058150"/>
            <a:ext cx="305400" cy="2517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91425" tIns="91425" rIns="91425" bIns="91425" anchor="t" anchorCtr="0"/>
          <a:lstStyle>
            <a:lvl1pPr marL="0" marR="0" lvl="0" indent="0" algn="l" rtl="0">
              <a:lnSpc>
                <a:spcPct val="90000"/>
              </a:lnSpc>
              <a:spcBef>
                <a:spcPts val="750"/>
              </a:spcBef>
              <a:buFont typeface="Arial"/>
              <a:buNone/>
              <a:defRPr sz="600" b="0" i="0" u="none" strike="noStrike" cap="none">
                <a:latin typeface="Calibri"/>
                <a:ea typeface="Calibri"/>
                <a:cs typeface="Calibri"/>
                <a:sym typeface="Calibri"/>
              </a:defRPr>
            </a:lvl1pPr>
            <a:lvl2pPr marL="0" marR="0" lvl="1" indent="0" algn="l" rtl="0">
              <a:lnSpc>
                <a:spcPct val="90000"/>
              </a:lnSpc>
              <a:spcBef>
                <a:spcPts val="600"/>
              </a:spcBef>
              <a:buClr>
                <a:schemeClr val="accent1"/>
              </a:buClr>
              <a:buFont typeface="Arial"/>
              <a:buNone/>
              <a:defRPr sz="1400" b="0" i="0" u="none" strike="noStrike" cap="none">
                <a:solidFill>
                  <a:schemeClr val="dk2"/>
                </a:solidFill>
                <a:latin typeface="Calibri"/>
                <a:ea typeface="Calibri"/>
                <a:cs typeface="Calibri"/>
                <a:sym typeface="Calibri"/>
              </a:defRPr>
            </a:lvl2pPr>
            <a:lvl3pPr marL="179999" marR="0" lvl="2" indent="-91099" algn="l" rtl="0">
              <a:lnSpc>
                <a:spcPct val="90000"/>
              </a:lnSpc>
              <a:spcBef>
                <a:spcPts val="600"/>
              </a:spcBef>
              <a:buClr>
                <a:schemeClr val="accent1"/>
              </a:buClr>
              <a:buSzPct val="100000"/>
              <a:buFont typeface="Arial"/>
              <a:buChar char="•"/>
              <a:defRPr sz="1400" b="0" i="0" u="none" strike="noStrike" cap="none">
                <a:solidFill>
                  <a:schemeClr val="dk2"/>
                </a:solidFill>
                <a:latin typeface="Calibri"/>
                <a:ea typeface="Calibri"/>
                <a:cs typeface="Calibri"/>
                <a:sym typeface="Calibri"/>
              </a:defRPr>
            </a:lvl3pPr>
            <a:lvl4pPr marL="360000" marR="0" lvl="3" indent="-1060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4pPr>
            <a:lvl5pPr marL="540000" marR="0" lvl="4" indent="-1082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5pPr>
            <a:lvl6pPr marL="1885950" marR="0" lvl="5"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66" name="Shape 166"/>
          <p:cNvSpPr txBox="1">
            <a:spLocks noGrp="1"/>
          </p:cNvSpPr>
          <p:nvPr>
            <p:ph type="body" idx="8"/>
          </p:nvPr>
        </p:nvSpPr>
        <p:spPr>
          <a:xfrm>
            <a:off x="6147448" y="1851671"/>
            <a:ext cx="2592299" cy="2447400"/>
          </a:xfrm>
          <a:prstGeom prst="rect">
            <a:avLst/>
          </a:prstGeom>
          <a:solidFill>
            <a:schemeClr val="accent1"/>
          </a:solidFill>
          <a:ln>
            <a:noFill/>
          </a:ln>
        </p:spPr>
        <p:txBody>
          <a:bodyPr wrap="square" lIns="91425" tIns="91425" rIns="91425" bIns="91425" anchor="t" anchorCtr="0"/>
          <a:lstStyle>
            <a:lvl1pPr marL="0" marR="0" lvl="0" indent="0" algn="l" rtl="0">
              <a:lnSpc>
                <a:spcPct val="85000"/>
              </a:lnSpc>
              <a:spcBef>
                <a:spcPts val="0"/>
              </a:spcBef>
              <a:buClr>
                <a:schemeClr val="lt1"/>
              </a:buClr>
              <a:buFont typeface="Arial"/>
              <a:buNone/>
              <a:defRPr sz="3200" b="1" i="0" u="none" strike="noStrike" cap="none">
                <a:solidFill>
                  <a:schemeClr val="lt1"/>
                </a:solidFill>
                <a:latin typeface="Calibri"/>
                <a:ea typeface="Calibri"/>
                <a:cs typeface="Calibri"/>
                <a:sym typeface="Calibri"/>
              </a:defRPr>
            </a:lvl1pPr>
            <a:lvl2pPr marL="0" marR="0" lvl="1" indent="0" algn="l" rtl="0">
              <a:lnSpc>
                <a:spcPct val="90000"/>
              </a:lnSpc>
              <a:spcBef>
                <a:spcPts val="600"/>
              </a:spcBef>
              <a:buClr>
                <a:schemeClr val="accent1"/>
              </a:buClr>
              <a:buFont typeface="Arial"/>
              <a:buNone/>
              <a:defRPr sz="1800" b="0" i="0" u="none" strike="noStrike" cap="none">
                <a:solidFill>
                  <a:schemeClr val="dk1"/>
                </a:solidFill>
                <a:latin typeface="Calibri"/>
                <a:ea typeface="Calibri"/>
                <a:cs typeface="Calibri"/>
                <a:sym typeface="Calibri"/>
              </a:defRPr>
            </a:lvl2pPr>
            <a:lvl3pPr marL="179999" marR="0" lvl="2" indent="-78399" algn="l" rtl="0">
              <a:lnSpc>
                <a:spcPct val="90000"/>
              </a:lnSpc>
              <a:spcBef>
                <a:spcPts val="60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3pPr>
            <a:lvl4pPr marL="360000" marR="0" lvl="3" indent="-1060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4pPr>
            <a:lvl5pPr marL="540000" marR="0" lvl="4" indent="-1082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5pPr>
            <a:lvl6pPr marL="1885950" marR="0" lvl="5"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67" name="Shape 167"/>
          <p:cNvSpPr>
            <a:spLocks noGrp="1"/>
          </p:cNvSpPr>
          <p:nvPr>
            <p:ph type="body" idx="9"/>
          </p:nvPr>
        </p:nvSpPr>
        <p:spPr>
          <a:xfrm rot="5400000" flipH="1">
            <a:off x="6123735" y="2058150"/>
            <a:ext cx="305400" cy="2517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91425" tIns="91425" rIns="91425" bIns="91425" anchor="t" anchorCtr="0"/>
          <a:lstStyle>
            <a:lvl1pPr marL="0" marR="0" lvl="0" indent="0" algn="l" rtl="0">
              <a:lnSpc>
                <a:spcPct val="90000"/>
              </a:lnSpc>
              <a:spcBef>
                <a:spcPts val="750"/>
              </a:spcBef>
              <a:buFont typeface="Arial"/>
              <a:buNone/>
              <a:defRPr sz="600" b="0" i="0" u="none" strike="noStrike" cap="none">
                <a:latin typeface="Calibri"/>
                <a:ea typeface="Calibri"/>
                <a:cs typeface="Calibri"/>
                <a:sym typeface="Calibri"/>
              </a:defRPr>
            </a:lvl1pPr>
            <a:lvl2pPr marL="0" marR="0" lvl="1" indent="0" algn="l" rtl="0">
              <a:lnSpc>
                <a:spcPct val="90000"/>
              </a:lnSpc>
              <a:spcBef>
                <a:spcPts val="600"/>
              </a:spcBef>
              <a:buClr>
                <a:schemeClr val="accent1"/>
              </a:buClr>
              <a:buFont typeface="Arial"/>
              <a:buNone/>
              <a:defRPr sz="1400" b="0" i="0" u="none" strike="noStrike" cap="none">
                <a:solidFill>
                  <a:schemeClr val="dk2"/>
                </a:solidFill>
                <a:latin typeface="Calibri"/>
                <a:ea typeface="Calibri"/>
                <a:cs typeface="Calibri"/>
                <a:sym typeface="Calibri"/>
              </a:defRPr>
            </a:lvl2pPr>
            <a:lvl3pPr marL="179999" marR="0" lvl="2" indent="-91099" algn="l" rtl="0">
              <a:lnSpc>
                <a:spcPct val="90000"/>
              </a:lnSpc>
              <a:spcBef>
                <a:spcPts val="600"/>
              </a:spcBef>
              <a:buClr>
                <a:schemeClr val="accent1"/>
              </a:buClr>
              <a:buSzPct val="100000"/>
              <a:buFont typeface="Arial"/>
              <a:buChar char="•"/>
              <a:defRPr sz="1400" b="0" i="0" u="none" strike="noStrike" cap="none">
                <a:solidFill>
                  <a:schemeClr val="dk2"/>
                </a:solidFill>
                <a:latin typeface="Calibri"/>
                <a:ea typeface="Calibri"/>
                <a:cs typeface="Calibri"/>
                <a:sym typeface="Calibri"/>
              </a:defRPr>
            </a:lvl3pPr>
            <a:lvl4pPr marL="360000" marR="0" lvl="3" indent="-1060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4pPr>
            <a:lvl5pPr marL="540000" marR="0" lvl="4" indent="-1082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5pPr>
            <a:lvl6pPr marL="1885950" marR="0" lvl="5"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TItle + 2 Boxes">
    <p:spTree>
      <p:nvGrpSpPr>
        <p:cNvPr id="1" name="Shape 168"/>
        <p:cNvGrpSpPr/>
        <p:nvPr/>
      </p:nvGrpSpPr>
      <p:grpSpPr>
        <a:xfrm>
          <a:off x="0" y="0"/>
          <a:ext cx="0" cy="0"/>
          <a:chOff x="0" y="0"/>
          <a:chExt cx="0" cy="0"/>
        </a:xfrm>
      </p:grpSpPr>
      <p:sp>
        <p:nvSpPr>
          <p:cNvPr id="169" name="Shape 169"/>
          <p:cNvSpPr txBox="1">
            <a:spLocks noGrp="1"/>
          </p:cNvSpPr>
          <p:nvPr>
            <p:ph type="sldNum" idx="12"/>
          </p:nvPr>
        </p:nvSpPr>
        <p:spPr>
          <a:xfrm>
            <a:off x="7070411" y="4722069"/>
            <a:ext cx="1218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fld id="{00000000-1234-1234-1234-123412341234}" type="slidenum">
              <a:rPr lang="en-GB" sz="800">
                <a:solidFill>
                  <a:schemeClr val="accent2"/>
                </a:solidFill>
                <a:latin typeface="Calibri"/>
                <a:ea typeface="Calibri"/>
                <a:cs typeface="Calibri"/>
                <a:sym typeface="Calibri"/>
              </a:rPr>
              <a:t>‹#›</a:t>
            </a:fld>
            <a:endParaRPr lang="en-GB" sz="800">
              <a:solidFill>
                <a:schemeClr val="accent2"/>
              </a:solidFill>
              <a:latin typeface="Calibri"/>
              <a:ea typeface="Calibri"/>
              <a:cs typeface="Calibri"/>
              <a:sym typeface="Calibri"/>
            </a:endParaRPr>
          </a:p>
        </p:txBody>
      </p:sp>
      <p:sp>
        <p:nvSpPr>
          <p:cNvPr id="170" name="Shape 170"/>
          <p:cNvSpPr txBox="1">
            <a:spLocks noGrp="1"/>
          </p:cNvSpPr>
          <p:nvPr>
            <p:ph type="body" idx="1"/>
          </p:nvPr>
        </p:nvSpPr>
        <p:spPr>
          <a:xfrm>
            <a:off x="403225" y="367886"/>
            <a:ext cx="6789000" cy="588000"/>
          </a:xfrm>
          <a:prstGeom prst="rect">
            <a:avLst/>
          </a:prstGeom>
          <a:noFill/>
          <a:ln>
            <a:noFill/>
          </a:ln>
        </p:spPr>
        <p:txBody>
          <a:bodyPr wrap="square" lIns="91425" tIns="91425" rIns="91425" bIns="91425" anchor="t" anchorCtr="0"/>
          <a:lstStyle>
            <a:lvl1pPr marL="0" marR="0" lvl="0" indent="0" algn="l" rtl="0">
              <a:lnSpc>
                <a:spcPct val="85000"/>
              </a:lnSpc>
              <a:spcBef>
                <a:spcPts val="0"/>
              </a:spcBef>
              <a:buClr>
                <a:schemeClr val="accent1"/>
              </a:buClr>
              <a:buFont typeface="Arial"/>
              <a:buNone/>
              <a:defRPr sz="2800" b="0" i="0" u="none" strike="noStrike" cap="none">
                <a:solidFill>
                  <a:schemeClr val="accent1"/>
                </a:solidFill>
                <a:latin typeface="Calibri"/>
                <a:ea typeface="Calibri"/>
                <a:cs typeface="Calibri"/>
                <a:sym typeface="Calibri"/>
              </a:defRPr>
            </a:lvl1pPr>
            <a:lvl2pPr marL="0" marR="0" lvl="1" indent="0" algn="l" rtl="0">
              <a:lnSpc>
                <a:spcPct val="90000"/>
              </a:lnSpc>
              <a:spcBef>
                <a:spcPts val="0"/>
              </a:spcBef>
              <a:buClr>
                <a:schemeClr val="accent1"/>
              </a:buClr>
              <a:buFont typeface="Arial"/>
              <a:buNone/>
              <a:defRPr sz="1600" b="0" i="0" u="none" strike="noStrike" cap="none">
                <a:solidFill>
                  <a:schemeClr val="dk1"/>
                </a:solidFill>
                <a:latin typeface="Calibri"/>
                <a:ea typeface="Calibri"/>
                <a:cs typeface="Calibri"/>
                <a:sym typeface="Calibri"/>
              </a:defRPr>
            </a:lvl2pPr>
            <a:lvl3pPr marL="179999" marR="0" lvl="2" indent="-91099" algn="l" rtl="0">
              <a:lnSpc>
                <a:spcPct val="90000"/>
              </a:lnSpc>
              <a:spcBef>
                <a:spcPts val="600"/>
              </a:spcBef>
              <a:buClr>
                <a:schemeClr val="accent1"/>
              </a:buClr>
              <a:buSzPct val="100000"/>
              <a:buFont typeface="Arial"/>
              <a:buChar char="•"/>
              <a:defRPr sz="1400" b="0" i="0" u="none" strike="noStrike" cap="none">
                <a:solidFill>
                  <a:schemeClr val="dk2"/>
                </a:solidFill>
                <a:latin typeface="Calibri"/>
                <a:ea typeface="Calibri"/>
                <a:cs typeface="Calibri"/>
                <a:sym typeface="Calibri"/>
              </a:defRPr>
            </a:lvl3pPr>
            <a:lvl4pPr marL="360000" marR="0" lvl="3" indent="-1060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4pPr>
            <a:lvl5pPr marL="540000" marR="0" lvl="4" indent="-1082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5pPr>
            <a:lvl6pPr marL="1885950" marR="0" lvl="5"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71" name="Shape 171"/>
          <p:cNvSpPr txBox="1">
            <a:spLocks noGrp="1"/>
          </p:cNvSpPr>
          <p:nvPr>
            <p:ph type="ftr" idx="11"/>
          </p:nvPr>
        </p:nvSpPr>
        <p:spPr>
          <a:xfrm flipH="1">
            <a:off x="6251181" y="4722069"/>
            <a:ext cx="811200" cy="123000"/>
          </a:xfrm>
          <a:prstGeom prst="rect">
            <a:avLst/>
          </a:prstGeom>
          <a:noFill/>
          <a:ln>
            <a:noFill/>
          </a:ln>
        </p:spPr>
        <p:txBody>
          <a:bodyPr wrap="square" lIns="91425" tIns="91425" rIns="91425" bIns="91425" anchor="ctr" anchorCtr="0"/>
          <a:lstStyle>
            <a:lvl1pPr marL="0" marR="0" lvl="0" indent="0" algn="l" rtl="0">
              <a:spcBef>
                <a:spcPts val="0"/>
              </a:spcBef>
              <a:buNone/>
              <a:defRPr sz="8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72" name="Shape 172"/>
          <p:cNvSpPr txBox="1">
            <a:spLocks noGrp="1"/>
          </p:cNvSpPr>
          <p:nvPr>
            <p:ph type="body" idx="2"/>
          </p:nvPr>
        </p:nvSpPr>
        <p:spPr>
          <a:xfrm>
            <a:off x="403225" y="4443412"/>
            <a:ext cx="312600" cy="110700"/>
          </a:xfrm>
          <a:prstGeom prst="rect">
            <a:avLst/>
          </a:prstGeom>
          <a:noFill/>
          <a:ln>
            <a:noFill/>
          </a:ln>
        </p:spPr>
        <p:txBody>
          <a:bodyPr wrap="square" lIns="91425" tIns="91425" rIns="91425" bIns="91425" anchor="t" anchorCtr="0"/>
          <a:lstStyle>
            <a:lvl1pPr marL="0" marR="0" lvl="0" indent="0" algn="l" rtl="0">
              <a:lnSpc>
                <a:spcPct val="90000"/>
              </a:lnSpc>
              <a:spcBef>
                <a:spcPts val="750"/>
              </a:spcBef>
              <a:buClr>
                <a:schemeClr val="accent2"/>
              </a:buClr>
              <a:buFont typeface="Arial"/>
              <a:buNone/>
              <a:defRPr sz="800" b="0" i="0" u="none" strike="noStrike" cap="none">
                <a:solidFill>
                  <a:schemeClr val="accent2"/>
                </a:solidFill>
                <a:latin typeface="Calibri"/>
                <a:ea typeface="Calibri"/>
                <a:cs typeface="Calibri"/>
                <a:sym typeface="Calibri"/>
              </a:defRPr>
            </a:lvl1pPr>
            <a:lvl2pPr marL="0" marR="0" lvl="1" indent="0" algn="l" rtl="0">
              <a:lnSpc>
                <a:spcPct val="90000"/>
              </a:lnSpc>
              <a:spcBef>
                <a:spcPts val="600"/>
              </a:spcBef>
              <a:buClr>
                <a:schemeClr val="accent1"/>
              </a:buClr>
              <a:buFont typeface="Arial"/>
              <a:buNone/>
              <a:defRPr sz="1400" b="0" i="0" u="none" strike="noStrike" cap="none">
                <a:solidFill>
                  <a:schemeClr val="dk2"/>
                </a:solidFill>
                <a:latin typeface="Calibri"/>
                <a:ea typeface="Calibri"/>
                <a:cs typeface="Calibri"/>
                <a:sym typeface="Calibri"/>
              </a:defRPr>
            </a:lvl2pPr>
            <a:lvl3pPr marL="179999" marR="0" lvl="2" indent="-91099" algn="l" rtl="0">
              <a:lnSpc>
                <a:spcPct val="90000"/>
              </a:lnSpc>
              <a:spcBef>
                <a:spcPts val="600"/>
              </a:spcBef>
              <a:buClr>
                <a:schemeClr val="accent1"/>
              </a:buClr>
              <a:buSzPct val="100000"/>
              <a:buFont typeface="Arial"/>
              <a:buChar char="•"/>
              <a:defRPr sz="1400" b="0" i="0" u="none" strike="noStrike" cap="none">
                <a:solidFill>
                  <a:schemeClr val="dk2"/>
                </a:solidFill>
                <a:latin typeface="Calibri"/>
                <a:ea typeface="Calibri"/>
                <a:cs typeface="Calibri"/>
                <a:sym typeface="Calibri"/>
              </a:defRPr>
            </a:lvl3pPr>
            <a:lvl4pPr marL="360000" marR="0" lvl="3" indent="-1060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4pPr>
            <a:lvl5pPr marL="540000" marR="0" lvl="4" indent="-1082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5pPr>
            <a:lvl6pPr marL="1885950" marR="0" lvl="5"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73" name="Shape 173"/>
          <p:cNvSpPr txBox="1">
            <a:spLocks noGrp="1"/>
          </p:cNvSpPr>
          <p:nvPr>
            <p:ph type="body" idx="3"/>
          </p:nvPr>
        </p:nvSpPr>
        <p:spPr>
          <a:xfrm>
            <a:off x="395287" y="1203325"/>
            <a:ext cx="3960000" cy="3096000"/>
          </a:xfrm>
          <a:prstGeom prst="rect">
            <a:avLst/>
          </a:prstGeom>
          <a:solidFill>
            <a:schemeClr val="accent5"/>
          </a:solidFill>
          <a:ln>
            <a:noFill/>
          </a:ln>
        </p:spPr>
        <p:txBody>
          <a:bodyPr wrap="square" lIns="91425" tIns="91425" rIns="91425" bIns="91425" anchor="t" anchorCtr="0"/>
          <a:lstStyle>
            <a:lvl1pPr marL="0" marR="0" lvl="0" indent="0" algn="ctr" rtl="0">
              <a:lnSpc>
                <a:spcPct val="90000"/>
              </a:lnSpc>
              <a:spcBef>
                <a:spcPts val="750"/>
              </a:spcBef>
              <a:buClr>
                <a:schemeClr val="accent1"/>
              </a:buClr>
              <a:buFont typeface="Arial"/>
              <a:buNone/>
              <a:defRPr sz="2400" b="1" i="0" u="none" strike="noStrike" cap="none">
                <a:solidFill>
                  <a:schemeClr val="accent1"/>
                </a:solidFill>
                <a:latin typeface="Calibri"/>
                <a:ea typeface="Calibri"/>
                <a:cs typeface="Calibri"/>
                <a:sym typeface="Calibri"/>
              </a:defRPr>
            </a:lvl1pPr>
            <a:lvl2pPr marL="0" marR="0" lvl="1" indent="0" algn="l" rtl="0">
              <a:lnSpc>
                <a:spcPct val="90000"/>
              </a:lnSpc>
              <a:spcBef>
                <a:spcPts val="600"/>
              </a:spcBef>
              <a:buClr>
                <a:schemeClr val="lt1"/>
              </a:buClr>
              <a:buFont typeface="Arial"/>
              <a:buNone/>
              <a:defRPr sz="1600" b="0" i="0" u="none" strike="noStrike" cap="none">
                <a:solidFill>
                  <a:schemeClr val="lt1"/>
                </a:solidFill>
                <a:latin typeface="Calibri"/>
                <a:ea typeface="Calibri"/>
                <a:cs typeface="Calibri"/>
                <a:sym typeface="Calibri"/>
              </a:defRPr>
            </a:lvl2pPr>
            <a:lvl3pPr marL="179999" marR="0" lvl="2" indent="-91099" algn="l" rtl="0">
              <a:lnSpc>
                <a:spcPct val="90000"/>
              </a:lnSpc>
              <a:spcBef>
                <a:spcPts val="600"/>
              </a:spcBef>
              <a:buClr>
                <a:schemeClr val="lt1"/>
              </a:buClr>
              <a:buSzPct val="100000"/>
              <a:buFont typeface="Arial"/>
              <a:buChar char="•"/>
              <a:defRPr sz="1400" b="0" i="0" u="none" strike="noStrike" cap="none">
                <a:solidFill>
                  <a:schemeClr val="lt1"/>
                </a:solidFill>
                <a:latin typeface="Calibri"/>
                <a:ea typeface="Calibri"/>
                <a:cs typeface="Calibri"/>
                <a:sym typeface="Calibri"/>
              </a:defRPr>
            </a:lvl3pPr>
            <a:lvl4pPr marL="360000" marR="0" lvl="3" indent="-93300" algn="l" rtl="0">
              <a:lnSpc>
                <a:spcPct val="90000"/>
              </a:lnSpc>
              <a:spcBef>
                <a:spcPts val="600"/>
              </a:spcBef>
              <a:buClr>
                <a:schemeClr val="lt1"/>
              </a:buClr>
              <a:buSzPct val="100000"/>
              <a:buFont typeface="Arial"/>
              <a:buChar char="•"/>
              <a:defRPr sz="1400" b="0" i="0" u="none" strike="noStrike" cap="none">
                <a:solidFill>
                  <a:schemeClr val="lt1"/>
                </a:solidFill>
                <a:latin typeface="Calibri"/>
                <a:ea typeface="Calibri"/>
                <a:cs typeface="Calibri"/>
                <a:sym typeface="Calibri"/>
              </a:defRPr>
            </a:lvl4pPr>
            <a:lvl5pPr marL="540000" marR="0" lvl="4" indent="-95500" algn="l" rtl="0">
              <a:lnSpc>
                <a:spcPct val="90000"/>
              </a:lnSpc>
              <a:spcBef>
                <a:spcPts val="600"/>
              </a:spcBef>
              <a:buClr>
                <a:schemeClr val="lt1"/>
              </a:buClr>
              <a:buSzPct val="100000"/>
              <a:buFont typeface="Arial"/>
              <a:buChar char="•"/>
              <a:defRPr sz="1400" b="0" i="0" u="none" strike="noStrike" cap="none">
                <a:solidFill>
                  <a:schemeClr val="lt1"/>
                </a:solidFill>
                <a:latin typeface="Calibri"/>
                <a:ea typeface="Calibri"/>
                <a:cs typeface="Calibri"/>
                <a:sym typeface="Calibri"/>
              </a:defRPr>
            </a:lvl5pPr>
            <a:lvl6pPr marL="1885950" marR="0" lvl="5"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74" name="Shape 174"/>
          <p:cNvSpPr txBox="1">
            <a:spLocks noGrp="1"/>
          </p:cNvSpPr>
          <p:nvPr>
            <p:ph type="body" idx="4"/>
          </p:nvPr>
        </p:nvSpPr>
        <p:spPr>
          <a:xfrm>
            <a:off x="4793287" y="1203325"/>
            <a:ext cx="3960000" cy="3096000"/>
          </a:xfrm>
          <a:prstGeom prst="rect">
            <a:avLst/>
          </a:prstGeom>
          <a:solidFill>
            <a:schemeClr val="accent1"/>
          </a:solidFill>
          <a:ln>
            <a:noFill/>
          </a:ln>
        </p:spPr>
        <p:txBody>
          <a:bodyPr wrap="square" lIns="91425" tIns="91425" rIns="91425" bIns="91425" anchor="t" anchorCtr="0"/>
          <a:lstStyle>
            <a:lvl1pPr marL="0" marR="0" lvl="0" indent="0" algn="ctr" rtl="0">
              <a:lnSpc>
                <a:spcPct val="90000"/>
              </a:lnSpc>
              <a:spcBef>
                <a:spcPts val="750"/>
              </a:spcBef>
              <a:buClr>
                <a:schemeClr val="lt1"/>
              </a:buClr>
              <a:buFont typeface="Arial"/>
              <a:buNone/>
              <a:defRPr sz="2400" b="1" i="0" u="none" strike="noStrike" cap="none">
                <a:solidFill>
                  <a:schemeClr val="lt1"/>
                </a:solidFill>
                <a:latin typeface="Calibri"/>
                <a:ea typeface="Calibri"/>
                <a:cs typeface="Calibri"/>
                <a:sym typeface="Calibri"/>
              </a:defRPr>
            </a:lvl1pPr>
            <a:lvl2pPr marL="0" marR="0" lvl="1" indent="0" algn="l" rtl="0">
              <a:lnSpc>
                <a:spcPct val="90000"/>
              </a:lnSpc>
              <a:spcBef>
                <a:spcPts val="600"/>
              </a:spcBef>
              <a:buClr>
                <a:schemeClr val="dk1"/>
              </a:buClr>
              <a:buFont typeface="Arial"/>
              <a:buNone/>
              <a:defRPr sz="1600" b="0" i="0" u="none" strike="noStrike" cap="none">
                <a:solidFill>
                  <a:schemeClr val="dk1"/>
                </a:solidFill>
                <a:latin typeface="Calibri"/>
                <a:ea typeface="Calibri"/>
                <a:cs typeface="Calibri"/>
                <a:sym typeface="Calibri"/>
              </a:defRPr>
            </a:lvl2pPr>
            <a:lvl3pPr marL="179999" marR="0" lvl="2" indent="-91099" algn="l" rtl="0">
              <a:lnSpc>
                <a:spcPct val="90000"/>
              </a:lnSpc>
              <a:spcBef>
                <a:spcPts val="6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3pPr>
            <a:lvl4pPr marL="360000" marR="0" lvl="3" indent="-93300" algn="l" rtl="0">
              <a:lnSpc>
                <a:spcPct val="90000"/>
              </a:lnSpc>
              <a:spcBef>
                <a:spcPts val="6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540000" marR="0" lvl="4" indent="-95500" algn="l" rtl="0">
              <a:lnSpc>
                <a:spcPct val="90000"/>
              </a:lnSpc>
              <a:spcBef>
                <a:spcPts val="6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75" name="Shape 175"/>
          <p:cNvSpPr>
            <a:spLocks noGrp="1"/>
          </p:cNvSpPr>
          <p:nvPr>
            <p:ph type="body" idx="5"/>
          </p:nvPr>
        </p:nvSpPr>
        <p:spPr>
          <a:xfrm rot="5400000">
            <a:off x="4421635" y="2625419"/>
            <a:ext cx="305400" cy="251700"/>
          </a:xfrm>
          <a:prstGeom prst="triangle">
            <a:avLst>
              <a:gd name="adj" fmla="val 50000"/>
            </a:avLst>
          </a:prstGeom>
          <a:solidFill>
            <a:schemeClr val="accent1"/>
          </a:solidFill>
          <a:ln w="9525" cap="flat" cmpd="sng">
            <a:solidFill>
              <a:schemeClr val="accent1"/>
            </a:solidFill>
            <a:prstDash val="solid"/>
            <a:round/>
            <a:headEnd type="none" w="med" len="med"/>
            <a:tailEnd type="none" w="med" len="med"/>
          </a:ln>
        </p:spPr>
        <p:txBody>
          <a:bodyPr wrap="square" lIns="91425" tIns="91425" rIns="91425" bIns="91425" anchor="t" anchorCtr="0"/>
          <a:lstStyle>
            <a:lvl1pPr marL="0" marR="0" lvl="0" indent="0" algn="l" rtl="0">
              <a:lnSpc>
                <a:spcPct val="90000"/>
              </a:lnSpc>
              <a:spcBef>
                <a:spcPts val="750"/>
              </a:spcBef>
              <a:buFont typeface="Arial"/>
              <a:buNone/>
              <a:defRPr sz="600" b="0" i="0" u="none" strike="noStrike" cap="none">
                <a:latin typeface="Calibri"/>
                <a:ea typeface="Calibri"/>
                <a:cs typeface="Calibri"/>
                <a:sym typeface="Calibri"/>
              </a:defRPr>
            </a:lvl1pPr>
            <a:lvl2pPr marL="0" marR="0" lvl="1" indent="0" algn="l" rtl="0">
              <a:lnSpc>
                <a:spcPct val="90000"/>
              </a:lnSpc>
              <a:spcBef>
                <a:spcPts val="600"/>
              </a:spcBef>
              <a:buClr>
                <a:schemeClr val="accent1"/>
              </a:buClr>
              <a:buFont typeface="Arial"/>
              <a:buNone/>
              <a:defRPr sz="1400" b="0" i="0" u="none" strike="noStrike" cap="none">
                <a:solidFill>
                  <a:schemeClr val="dk2"/>
                </a:solidFill>
                <a:latin typeface="Calibri"/>
                <a:ea typeface="Calibri"/>
                <a:cs typeface="Calibri"/>
                <a:sym typeface="Calibri"/>
              </a:defRPr>
            </a:lvl2pPr>
            <a:lvl3pPr marL="179999" marR="0" lvl="2" indent="-91099" algn="l" rtl="0">
              <a:lnSpc>
                <a:spcPct val="90000"/>
              </a:lnSpc>
              <a:spcBef>
                <a:spcPts val="600"/>
              </a:spcBef>
              <a:buClr>
                <a:schemeClr val="accent1"/>
              </a:buClr>
              <a:buSzPct val="100000"/>
              <a:buFont typeface="Arial"/>
              <a:buChar char="•"/>
              <a:defRPr sz="1400" b="0" i="0" u="none" strike="noStrike" cap="none">
                <a:solidFill>
                  <a:schemeClr val="dk2"/>
                </a:solidFill>
                <a:latin typeface="Calibri"/>
                <a:ea typeface="Calibri"/>
                <a:cs typeface="Calibri"/>
                <a:sym typeface="Calibri"/>
              </a:defRPr>
            </a:lvl3pPr>
            <a:lvl4pPr marL="360000" marR="0" lvl="3" indent="-1060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4pPr>
            <a:lvl5pPr marL="540000" marR="0" lvl="4" indent="-1082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5pPr>
            <a:lvl6pPr marL="1885950" marR="0" lvl="5"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Strategies">
    <p:spTree>
      <p:nvGrpSpPr>
        <p:cNvPr id="1" name="Shape 176"/>
        <p:cNvGrpSpPr/>
        <p:nvPr/>
      </p:nvGrpSpPr>
      <p:grpSpPr>
        <a:xfrm>
          <a:off x="0" y="0"/>
          <a:ext cx="0" cy="0"/>
          <a:chOff x="0" y="0"/>
          <a:chExt cx="0" cy="0"/>
        </a:xfrm>
      </p:grpSpPr>
      <p:sp>
        <p:nvSpPr>
          <p:cNvPr id="177" name="Shape 177"/>
          <p:cNvSpPr txBox="1">
            <a:spLocks noGrp="1"/>
          </p:cNvSpPr>
          <p:nvPr>
            <p:ph type="sldNum" idx="12"/>
          </p:nvPr>
        </p:nvSpPr>
        <p:spPr>
          <a:xfrm>
            <a:off x="7070411" y="4722069"/>
            <a:ext cx="1218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fld id="{00000000-1234-1234-1234-123412341234}" type="slidenum">
              <a:rPr lang="en-GB" sz="800">
                <a:solidFill>
                  <a:schemeClr val="accent2"/>
                </a:solidFill>
                <a:latin typeface="Calibri"/>
                <a:ea typeface="Calibri"/>
                <a:cs typeface="Calibri"/>
                <a:sym typeface="Calibri"/>
              </a:rPr>
              <a:t>‹#›</a:t>
            </a:fld>
            <a:endParaRPr lang="en-GB" sz="800">
              <a:solidFill>
                <a:schemeClr val="accent2"/>
              </a:solidFill>
              <a:latin typeface="Calibri"/>
              <a:ea typeface="Calibri"/>
              <a:cs typeface="Calibri"/>
              <a:sym typeface="Calibri"/>
            </a:endParaRPr>
          </a:p>
        </p:txBody>
      </p:sp>
      <p:sp>
        <p:nvSpPr>
          <p:cNvPr id="178" name="Shape 178"/>
          <p:cNvSpPr txBox="1">
            <a:spLocks noGrp="1"/>
          </p:cNvSpPr>
          <p:nvPr>
            <p:ph type="body" idx="1"/>
          </p:nvPr>
        </p:nvSpPr>
        <p:spPr>
          <a:xfrm>
            <a:off x="403225" y="367886"/>
            <a:ext cx="6789000" cy="588000"/>
          </a:xfrm>
          <a:prstGeom prst="rect">
            <a:avLst/>
          </a:prstGeom>
          <a:noFill/>
          <a:ln>
            <a:noFill/>
          </a:ln>
        </p:spPr>
        <p:txBody>
          <a:bodyPr wrap="square" lIns="91425" tIns="91425" rIns="91425" bIns="91425" anchor="t" anchorCtr="0"/>
          <a:lstStyle>
            <a:lvl1pPr marL="0" marR="0" lvl="0" indent="0" algn="l" rtl="0">
              <a:lnSpc>
                <a:spcPct val="85000"/>
              </a:lnSpc>
              <a:spcBef>
                <a:spcPts val="0"/>
              </a:spcBef>
              <a:buClr>
                <a:schemeClr val="accent1"/>
              </a:buClr>
              <a:buFont typeface="Arial"/>
              <a:buNone/>
              <a:defRPr sz="2800" b="0" i="0" u="none" strike="noStrike" cap="none">
                <a:solidFill>
                  <a:schemeClr val="accent1"/>
                </a:solidFill>
                <a:latin typeface="Calibri"/>
                <a:ea typeface="Calibri"/>
                <a:cs typeface="Calibri"/>
                <a:sym typeface="Calibri"/>
              </a:defRPr>
            </a:lvl1pPr>
            <a:lvl2pPr marL="0" marR="0" lvl="1" indent="0" algn="l" rtl="0">
              <a:lnSpc>
                <a:spcPct val="90000"/>
              </a:lnSpc>
              <a:spcBef>
                <a:spcPts val="0"/>
              </a:spcBef>
              <a:buClr>
                <a:schemeClr val="accent1"/>
              </a:buClr>
              <a:buFont typeface="Arial"/>
              <a:buNone/>
              <a:defRPr sz="1600" b="0" i="0" u="none" strike="noStrike" cap="none">
                <a:solidFill>
                  <a:schemeClr val="dk1"/>
                </a:solidFill>
                <a:latin typeface="Calibri"/>
                <a:ea typeface="Calibri"/>
                <a:cs typeface="Calibri"/>
                <a:sym typeface="Calibri"/>
              </a:defRPr>
            </a:lvl2pPr>
            <a:lvl3pPr marL="179999" marR="0" lvl="2" indent="-91099" algn="l" rtl="0">
              <a:lnSpc>
                <a:spcPct val="90000"/>
              </a:lnSpc>
              <a:spcBef>
                <a:spcPts val="600"/>
              </a:spcBef>
              <a:buClr>
                <a:schemeClr val="accent1"/>
              </a:buClr>
              <a:buSzPct val="100000"/>
              <a:buFont typeface="Arial"/>
              <a:buChar char="•"/>
              <a:defRPr sz="1400" b="0" i="0" u="none" strike="noStrike" cap="none">
                <a:solidFill>
                  <a:schemeClr val="dk2"/>
                </a:solidFill>
                <a:latin typeface="Calibri"/>
                <a:ea typeface="Calibri"/>
                <a:cs typeface="Calibri"/>
                <a:sym typeface="Calibri"/>
              </a:defRPr>
            </a:lvl3pPr>
            <a:lvl4pPr marL="360000" marR="0" lvl="3" indent="-1060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4pPr>
            <a:lvl5pPr marL="540000" marR="0" lvl="4" indent="-1082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5pPr>
            <a:lvl6pPr marL="1885950" marR="0" lvl="5"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79" name="Shape 179"/>
          <p:cNvSpPr txBox="1">
            <a:spLocks noGrp="1"/>
          </p:cNvSpPr>
          <p:nvPr>
            <p:ph type="ftr" idx="11"/>
          </p:nvPr>
        </p:nvSpPr>
        <p:spPr>
          <a:xfrm flipH="1">
            <a:off x="6251181" y="4722069"/>
            <a:ext cx="811200" cy="123000"/>
          </a:xfrm>
          <a:prstGeom prst="rect">
            <a:avLst/>
          </a:prstGeom>
          <a:noFill/>
          <a:ln>
            <a:noFill/>
          </a:ln>
        </p:spPr>
        <p:txBody>
          <a:bodyPr wrap="square" lIns="91425" tIns="91425" rIns="91425" bIns="91425" anchor="ctr" anchorCtr="0"/>
          <a:lstStyle>
            <a:lvl1pPr marL="0" marR="0" lvl="0" indent="0" algn="l" rtl="0">
              <a:spcBef>
                <a:spcPts val="0"/>
              </a:spcBef>
              <a:buNone/>
              <a:defRPr sz="8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80" name="Shape 180"/>
          <p:cNvSpPr txBox="1">
            <a:spLocks noGrp="1"/>
          </p:cNvSpPr>
          <p:nvPr>
            <p:ph type="body" idx="2"/>
          </p:nvPr>
        </p:nvSpPr>
        <p:spPr>
          <a:xfrm>
            <a:off x="403225" y="4443412"/>
            <a:ext cx="312600" cy="110700"/>
          </a:xfrm>
          <a:prstGeom prst="rect">
            <a:avLst/>
          </a:prstGeom>
          <a:noFill/>
          <a:ln>
            <a:noFill/>
          </a:ln>
        </p:spPr>
        <p:txBody>
          <a:bodyPr wrap="square" lIns="91425" tIns="91425" rIns="91425" bIns="91425" anchor="t" anchorCtr="0"/>
          <a:lstStyle>
            <a:lvl1pPr marL="0" marR="0" lvl="0" indent="0" algn="l" rtl="0">
              <a:lnSpc>
                <a:spcPct val="90000"/>
              </a:lnSpc>
              <a:spcBef>
                <a:spcPts val="750"/>
              </a:spcBef>
              <a:buClr>
                <a:schemeClr val="accent2"/>
              </a:buClr>
              <a:buFont typeface="Arial"/>
              <a:buNone/>
              <a:defRPr sz="800" b="0" i="0" u="none" strike="noStrike" cap="none">
                <a:solidFill>
                  <a:schemeClr val="accent2"/>
                </a:solidFill>
                <a:latin typeface="Calibri"/>
                <a:ea typeface="Calibri"/>
                <a:cs typeface="Calibri"/>
                <a:sym typeface="Calibri"/>
              </a:defRPr>
            </a:lvl1pPr>
            <a:lvl2pPr marL="0" marR="0" lvl="1" indent="0" algn="l" rtl="0">
              <a:lnSpc>
                <a:spcPct val="90000"/>
              </a:lnSpc>
              <a:spcBef>
                <a:spcPts val="600"/>
              </a:spcBef>
              <a:buClr>
                <a:schemeClr val="accent1"/>
              </a:buClr>
              <a:buFont typeface="Arial"/>
              <a:buNone/>
              <a:defRPr sz="1400" b="0" i="0" u="none" strike="noStrike" cap="none">
                <a:solidFill>
                  <a:schemeClr val="dk2"/>
                </a:solidFill>
                <a:latin typeface="Calibri"/>
                <a:ea typeface="Calibri"/>
                <a:cs typeface="Calibri"/>
                <a:sym typeface="Calibri"/>
              </a:defRPr>
            </a:lvl2pPr>
            <a:lvl3pPr marL="179999" marR="0" lvl="2" indent="-91099" algn="l" rtl="0">
              <a:lnSpc>
                <a:spcPct val="90000"/>
              </a:lnSpc>
              <a:spcBef>
                <a:spcPts val="600"/>
              </a:spcBef>
              <a:buClr>
                <a:schemeClr val="accent1"/>
              </a:buClr>
              <a:buSzPct val="100000"/>
              <a:buFont typeface="Arial"/>
              <a:buChar char="•"/>
              <a:defRPr sz="1400" b="0" i="0" u="none" strike="noStrike" cap="none">
                <a:solidFill>
                  <a:schemeClr val="dk2"/>
                </a:solidFill>
                <a:latin typeface="Calibri"/>
                <a:ea typeface="Calibri"/>
                <a:cs typeface="Calibri"/>
                <a:sym typeface="Calibri"/>
              </a:defRPr>
            </a:lvl3pPr>
            <a:lvl4pPr marL="360000" marR="0" lvl="3" indent="-1060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4pPr>
            <a:lvl5pPr marL="540000" marR="0" lvl="4" indent="-1082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5pPr>
            <a:lvl6pPr marL="1885950" marR="0" lvl="5"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81" name="Shape 181"/>
          <p:cNvSpPr txBox="1">
            <a:spLocks noGrp="1"/>
          </p:cNvSpPr>
          <p:nvPr>
            <p:ph type="body" idx="3"/>
          </p:nvPr>
        </p:nvSpPr>
        <p:spPr>
          <a:xfrm>
            <a:off x="395287" y="1635125"/>
            <a:ext cx="1980000" cy="2232600"/>
          </a:xfrm>
          <a:prstGeom prst="rect">
            <a:avLst/>
          </a:prstGeom>
          <a:solidFill>
            <a:schemeClr val="accent2"/>
          </a:solidFill>
          <a:ln>
            <a:noFill/>
          </a:ln>
        </p:spPr>
        <p:txBody>
          <a:bodyPr wrap="square" lIns="91425" tIns="91425" rIns="91425" bIns="91425" anchor="ctr" anchorCtr="0"/>
          <a:lstStyle>
            <a:lvl1pPr marL="0" marR="0" lvl="0" indent="0" algn="ctr" rtl="0">
              <a:lnSpc>
                <a:spcPct val="90000"/>
              </a:lnSpc>
              <a:spcBef>
                <a:spcPts val="750"/>
              </a:spcBef>
              <a:buClr>
                <a:schemeClr val="dk1"/>
              </a:buClr>
              <a:buFont typeface="Arial"/>
              <a:buNone/>
              <a:defRPr sz="2000" b="1" i="0" u="none" strike="noStrike" cap="none">
                <a:solidFill>
                  <a:schemeClr val="dk1"/>
                </a:solidFill>
                <a:latin typeface="Calibri"/>
                <a:ea typeface="Calibri"/>
                <a:cs typeface="Calibri"/>
                <a:sym typeface="Calibri"/>
              </a:defRPr>
            </a:lvl1pPr>
            <a:lvl2pPr marL="0" marR="0" lvl="1" indent="0" algn="ctr" rtl="0">
              <a:lnSpc>
                <a:spcPct val="90000"/>
              </a:lnSpc>
              <a:spcBef>
                <a:spcPts val="600"/>
              </a:spcBef>
              <a:buClr>
                <a:schemeClr val="accent1"/>
              </a:buClr>
              <a:buFont typeface="Arial"/>
              <a:buNone/>
              <a:defRPr sz="1800" b="0" i="0" u="none" strike="noStrike" cap="none">
                <a:solidFill>
                  <a:schemeClr val="lt1"/>
                </a:solidFill>
                <a:latin typeface="Calibri"/>
                <a:ea typeface="Calibri"/>
                <a:cs typeface="Calibri"/>
                <a:sym typeface="Calibri"/>
              </a:defRPr>
            </a:lvl2pPr>
            <a:lvl3pPr marL="179999" marR="0" lvl="2" indent="-91099" algn="l" rtl="0">
              <a:lnSpc>
                <a:spcPct val="90000"/>
              </a:lnSpc>
              <a:spcBef>
                <a:spcPts val="600"/>
              </a:spcBef>
              <a:buClr>
                <a:schemeClr val="accent1"/>
              </a:buClr>
              <a:buSzPct val="100000"/>
              <a:buFont typeface="Arial"/>
              <a:buChar char="•"/>
              <a:defRPr sz="1400" b="0" i="0" u="none" strike="noStrike" cap="none">
                <a:solidFill>
                  <a:schemeClr val="dk2"/>
                </a:solidFill>
                <a:latin typeface="Calibri"/>
                <a:ea typeface="Calibri"/>
                <a:cs typeface="Calibri"/>
                <a:sym typeface="Calibri"/>
              </a:defRPr>
            </a:lvl3pPr>
            <a:lvl4pPr marL="360000" marR="0" lvl="3" indent="-1060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4pPr>
            <a:lvl5pPr marL="540000" marR="0" lvl="4" indent="-1082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5pPr>
            <a:lvl6pPr marL="1885950" marR="0" lvl="5"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82" name="Shape 182"/>
          <p:cNvSpPr txBox="1">
            <a:spLocks noGrp="1"/>
          </p:cNvSpPr>
          <p:nvPr>
            <p:ph type="body" idx="4"/>
          </p:nvPr>
        </p:nvSpPr>
        <p:spPr>
          <a:xfrm>
            <a:off x="2520361" y="1635125"/>
            <a:ext cx="1980000" cy="2232600"/>
          </a:xfrm>
          <a:prstGeom prst="rect">
            <a:avLst/>
          </a:prstGeom>
          <a:solidFill>
            <a:schemeClr val="accent2"/>
          </a:solidFill>
          <a:ln>
            <a:noFill/>
          </a:ln>
        </p:spPr>
        <p:txBody>
          <a:bodyPr wrap="square" lIns="91425" tIns="91425" rIns="91425" bIns="91425" anchor="ctr" anchorCtr="0"/>
          <a:lstStyle>
            <a:lvl1pPr marL="0" marR="0" lvl="0" indent="0" algn="ctr" rtl="0">
              <a:lnSpc>
                <a:spcPct val="90000"/>
              </a:lnSpc>
              <a:spcBef>
                <a:spcPts val="750"/>
              </a:spcBef>
              <a:buClr>
                <a:schemeClr val="dk1"/>
              </a:buClr>
              <a:buFont typeface="Arial"/>
              <a:buNone/>
              <a:defRPr sz="2000" b="1" i="0" u="none" strike="noStrike" cap="none">
                <a:solidFill>
                  <a:schemeClr val="dk1"/>
                </a:solidFill>
                <a:latin typeface="Calibri"/>
                <a:ea typeface="Calibri"/>
                <a:cs typeface="Calibri"/>
                <a:sym typeface="Calibri"/>
              </a:defRPr>
            </a:lvl1pPr>
            <a:lvl2pPr marL="0" marR="0" lvl="1" indent="0" algn="ctr" rtl="0">
              <a:lnSpc>
                <a:spcPct val="90000"/>
              </a:lnSpc>
              <a:spcBef>
                <a:spcPts val="600"/>
              </a:spcBef>
              <a:buClr>
                <a:schemeClr val="accent1"/>
              </a:buClr>
              <a:buFont typeface="Arial"/>
              <a:buNone/>
              <a:defRPr sz="1800" b="0" i="0" u="none" strike="noStrike" cap="none">
                <a:solidFill>
                  <a:schemeClr val="lt1"/>
                </a:solidFill>
                <a:latin typeface="Calibri"/>
                <a:ea typeface="Calibri"/>
                <a:cs typeface="Calibri"/>
                <a:sym typeface="Calibri"/>
              </a:defRPr>
            </a:lvl2pPr>
            <a:lvl3pPr marL="179999" marR="0" lvl="2" indent="-91099" algn="l" rtl="0">
              <a:lnSpc>
                <a:spcPct val="90000"/>
              </a:lnSpc>
              <a:spcBef>
                <a:spcPts val="600"/>
              </a:spcBef>
              <a:buClr>
                <a:schemeClr val="accent1"/>
              </a:buClr>
              <a:buSzPct val="100000"/>
              <a:buFont typeface="Arial"/>
              <a:buChar char="•"/>
              <a:defRPr sz="1400" b="0" i="0" u="none" strike="noStrike" cap="none">
                <a:solidFill>
                  <a:schemeClr val="dk2"/>
                </a:solidFill>
                <a:latin typeface="Calibri"/>
                <a:ea typeface="Calibri"/>
                <a:cs typeface="Calibri"/>
                <a:sym typeface="Calibri"/>
              </a:defRPr>
            </a:lvl3pPr>
            <a:lvl4pPr marL="360000" marR="0" lvl="3" indent="-1060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4pPr>
            <a:lvl5pPr marL="540000" marR="0" lvl="4" indent="-1082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5pPr>
            <a:lvl6pPr marL="1885950" marR="0" lvl="5"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83" name="Shape 183"/>
          <p:cNvSpPr txBox="1">
            <a:spLocks noGrp="1"/>
          </p:cNvSpPr>
          <p:nvPr>
            <p:ph type="body" idx="5"/>
          </p:nvPr>
        </p:nvSpPr>
        <p:spPr>
          <a:xfrm>
            <a:off x="4645437" y="1635125"/>
            <a:ext cx="1979999" cy="2232600"/>
          </a:xfrm>
          <a:prstGeom prst="rect">
            <a:avLst/>
          </a:prstGeom>
          <a:solidFill>
            <a:schemeClr val="accent2"/>
          </a:solidFill>
          <a:ln>
            <a:noFill/>
          </a:ln>
        </p:spPr>
        <p:txBody>
          <a:bodyPr wrap="square" lIns="91425" tIns="91425" rIns="91425" bIns="91425" anchor="ctr" anchorCtr="0"/>
          <a:lstStyle>
            <a:lvl1pPr marL="0" marR="0" lvl="0" indent="0" algn="ctr" rtl="0">
              <a:lnSpc>
                <a:spcPct val="90000"/>
              </a:lnSpc>
              <a:spcBef>
                <a:spcPts val="750"/>
              </a:spcBef>
              <a:buClr>
                <a:schemeClr val="dk1"/>
              </a:buClr>
              <a:buFont typeface="Arial"/>
              <a:buNone/>
              <a:defRPr sz="2000" b="1" i="0" u="none" strike="noStrike" cap="none">
                <a:solidFill>
                  <a:schemeClr val="dk1"/>
                </a:solidFill>
                <a:latin typeface="Calibri"/>
                <a:ea typeface="Calibri"/>
                <a:cs typeface="Calibri"/>
                <a:sym typeface="Calibri"/>
              </a:defRPr>
            </a:lvl1pPr>
            <a:lvl2pPr marL="0" marR="0" lvl="1" indent="0" algn="ctr" rtl="0">
              <a:lnSpc>
                <a:spcPct val="90000"/>
              </a:lnSpc>
              <a:spcBef>
                <a:spcPts val="600"/>
              </a:spcBef>
              <a:buClr>
                <a:schemeClr val="accent1"/>
              </a:buClr>
              <a:buFont typeface="Arial"/>
              <a:buNone/>
              <a:defRPr sz="1800" b="0" i="0" u="none" strike="noStrike" cap="none">
                <a:solidFill>
                  <a:schemeClr val="lt1"/>
                </a:solidFill>
                <a:latin typeface="Calibri"/>
                <a:ea typeface="Calibri"/>
                <a:cs typeface="Calibri"/>
                <a:sym typeface="Calibri"/>
              </a:defRPr>
            </a:lvl2pPr>
            <a:lvl3pPr marL="179999" marR="0" lvl="2" indent="-91099" algn="l" rtl="0">
              <a:lnSpc>
                <a:spcPct val="90000"/>
              </a:lnSpc>
              <a:spcBef>
                <a:spcPts val="600"/>
              </a:spcBef>
              <a:buClr>
                <a:schemeClr val="accent1"/>
              </a:buClr>
              <a:buSzPct val="100000"/>
              <a:buFont typeface="Arial"/>
              <a:buChar char="•"/>
              <a:defRPr sz="1400" b="0" i="0" u="none" strike="noStrike" cap="none">
                <a:solidFill>
                  <a:schemeClr val="dk2"/>
                </a:solidFill>
                <a:latin typeface="Calibri"/>
                <a:ea typeface="Calibri"/>
                <a:cs typeface="Calibri"/>
                <a:sym typeface="Calibri"/>
              </a:defRPr>
            </a:lvl3pPr>
            <a:lvl4pPr marL="360000" marR="0" lvl="3" indent="-1060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4pPr>
            <a:lvl5pPr marL="540000" marR="0" lvl="4" indent="-1082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5pPr>
            <a:lvl6pPr marL="1885950" marR="0" lvl="5"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84" name="Shape 184"/>
          <p:cNvSpPr txBox="1">
            <a:spLocks noGrp="1"/>
          </p:cNvSpPr>
          <p:nvPr>
            <p:ph type="body" idx="6"/>
          </p:nvPr>
        </p:nvSpPr>
        <p:spPr>
          <a:xfrm>
            <a:off x="6770513" y="1635125"/>
            <a:ext cx="1980000" cy="2232600"/>
          </a:xfrm>
          <a:prstGeom prst="rect">
            <a:avLst/>
          </a:prstGeom>
          <a:solidFill>
            <a:schemeClr val="accent2"/>
          </a:solidFill>
          <a:ln>
            <a:noFill/>
          </a:ln>
        </p:spPr>
        <p:txBody>
          <a:bodyPr wrap="square" lIns="91425" tIns="91425" rIns="91425" bIns="91425" anchor="ctr" anchorCtr="0"/>
          <a:lstStyle>
            <a:lvl1pPr marL="0" marR="0" lvl="0" indent="0" algn="ctr" rtl="0">
              <a:lnSpc>
                <a:spcPct val="90000"/>
              </a:lnSpc>
              <a:spcBef>
                <a:spcPts val="750"/>
              </a:spcBef>
              <a:buClr>
                <a:schemeClr val="dk1"/>
              </a:buClr>
              <a:buFont typeface="Arial"/>
              <a:buNone/>
              <a:defRPr sz="2000" b="1" i="0" u="none" strike="noStrike" cap="none">
                <a:solidFill>
                  <a:schemeClr val="dk1"/>
                </a:solidFill>
                <a:latin typeface="Calibri"/>
                <a:ea typeface="Calibri"/>
                <a:cs typeface="Calibri"/>
                <a:sym typeface="Calibri"/>
              </a:defRPr>
            </a:lvl1pPr>
            <a:lvl2pPr marL="0" marR="0" lvl="1" indent="0" algn="ctr" rtl="0">
              <a:lnSpc>
                <a:spcPct val="90000"/>
              </a:lnSpc>
              <a:spcBef>
                <a:spcPts val="600"/>
              </a:spcBef>
              <a:buClr>
                <a:schemeClr val="accent1"/>
              </a:buClr>
              <a:buFont typeface="Arial"/>
              <a:buNone/>
              <a:defRPr sz="1800" b="0" i="0" u="none" strike="noStrike" cap="none">
                <a:solidFill>
                  <a:schemeClr val="lt1"/>
                </a:solidFill>
                <a:latin typeface="Calibri"/>
                <a:ea typeface="Calibri"/>
                <a:cs typeface="Calibri"/>
                <a:sym typeface="Calibri"/>
              </a:defRPr>
            </a:lvl2pPr>
            <a:lvl3pPr marL="179999" marR="0" lvl="2" indent="-91099" algn="l" rtl="0">
              <a:lnSpc>
                <a:spcPct val="90000"/>
              </a:lnSpc>
              <a:spcBef>
                <a:spcPts val="600"/>
              </a:spcBef>
              <a:buClr>
                <a:schemeClr val="accent1"/>
              </a:buClr>
              <a:buSzPct val="100000"/>
              <a:buFont typeface="Arial"/>
              <a:buChar char="•"/>
              <a:defRPr sz="1400" b="0" i="0" u="none" strike="noStrike" cap="none">
                <a:solidFill>
                  <a:schemeClr val="dk2"/>
                </a:solidFill>
                <a:latin typeface="Calibri"/>
                <a:ea typeface="Calibri"/>
                <a:cs typeface="Calibri"/>
                <a:sym typeface="Calibri"/>
              </a:defRPr>
            </a:lvl3pPr>
            <a:lvl4pPr marL="360000" marR="0" lvl="3" indent="-1060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4pPr>
            <a:lvl5pPr marL="540000" marR="0" lvl="4" indent="-1082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5pPr>
            <a:lvl6pPr marL="1885950" marR="0" lvl="5"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85" name="Shape 185"/>
          <p:cNvSpPr txBox="1">
            <a:spLocks noGrp="1"/>
          </p:cNvSpPr>
          <p:nvPr>
            <p:ph type="body" idx="7"/>
          </p:nvPr>
        </p:nvSpPr>
        <p:spPr>
          <a:xfrm>
            <a:off x="395287" y="1635125"/>
            <a:ext cx="1008000" cy="663000"/>
          </a:xfrm>
          <a:prstGeom prst="rect">
            <a:avLst/>
          </a:prstGeom>
          <a:blipFill rotWithShape="1">
            <a:blip r:embed="rId2">
              <a:alphaModFix/>
            </a:blip>
            <a:stretch>
              <a:fillRect t="-3199" b="86929"/>
            </a:stretch>
          </a:blipFill>
          <a:ln>
            <a:noFill/>
          </a:ln>
        </p:spPr>
        <p:txBody>
          <a:bodyPr wrap="square" lIns="91425" tIns="91425" rIns="91425" bIns="91425" anchor="t" anchorCtr="0"/>
          <a:lstStyle>
            <a:lvl1pPr marL="107999" marR="0" lvl="0" indent="-6399" algn="l" rtl="0">
              <a:lnSpc>
                <a:spcPct val="90000"/>
              </a:lnSpc>
              <a:spcBef>
                <a:spcPts val="0"/>
              </a:spcBef>
              <a:buClr>
                <a:schemeClr val="lt1"/>
              </a:buClr>
              <a:buFont typeface="Arial"/>
              <a:buNone/>
              <a:defRPr sz="4000" b="1" i="0" u="none" strike="noStrike" cap="none">
                <a:solidFill>
                  <a:schemeClr val="lt1"/>
                </a:solidFill>
                <a:latin typeface="Calibri"/>
                <a:ea typeface="Calibri"/>
                <a:cs typeface="Calibri"/>
                <a:sym typeface="Calibri"/>
              </a:defRPr>
            </a:lvl1pPr>
            <a:lvl2pPr marL="0" marR="0" lvl="1" indent="0" algn="l" rtl="0">
              <a:lnSpc>
                <a:spcPct val="90000"/>
              </a:lnSpc>
              <a:spcBef>
                <a:spcPts val="600"/>
              </a:spcBef>
              <a:buClr>
                <a:schemeClr val="accent1"/>
              </a:buClr>
              <a:buFont typeface="Arial"/>
              <a:buNone/>
              <a:defRPr sz="1400" b="0" i="0" u="none" strike="noStrike" cap="none">
                <a:solidFill>
                  <a:schemeClr val="dk2"/>
                </a:solidFill>
                <a:latin typeface="Calibri"/>
                <a:ea typeface="Calibri"/>
                <a:cs typeface="Calibri"/>
                <a:sym typeface="Calibri"/>
              </a:defRPr>
            </a:lvl2pPr>
            <a:lvl3pPr marL="179999" marR="0" lvl="2" indent="-91099" algn="l" rtl="0">
              <a:lnSpc>
                <a:spcPct val="90000"/>
              </a:lnSpc>
              <a:spcBef>
                <a:spcPts val="600"/>
              </a:spcBef>
              <a:buClr>
                <a:schemeClr val="accent1"/>
              </a:buClr>
              <a:buSzPct val="100000"/>
              <a:buFont typeface="Arial"/>
              <a:buChar char="•"/>
              <a:defRPr sz="1400" b="0" i="0" u="none" strike="noStrike" cap="none">
                <a:solidFill>
                  <a:schemeClr val="dk2"/>
                </a:solidFill>
                <a:latin typeface="Calibri"/>
                <a:ea typeface="Calibri"/>
                <a:cs typeface="Calibri"/>
                <a:sym typeface="Calibri"/>
              </a:defRPr>
            </a:lvl3pPr>
            <a:lvl4pPr marL="360000" marR="0" lvl="3" indent="-1060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4pPr>
            <a:lvl5pPr marL="540000" marR="0" lvl="4" indent="-1082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5pPr>
            <a:lvl6pPr marL="1885950" marR="0" lvl="5"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86" name="Shape 186"/>
          <p:cNvSpPr txBox="1">
            <a:spLocks noGrp="1"/>
          </p:cNvSpPr>
          <p:nvPr>
            <p:ph type="body" idx="8"/>
          </p:nvPr>
        </p:nvSpPr>
        <p:spPr>
          <a:xfrm>
            <a:off x="2520361" y="1635125"/>
            <a:ext cx="1008000" cy="663000"/>
          </a:xfrm>
          <a:prstGeom prst="rect">
            <a:avLst/>
          </a:prstGeom>
          <a:blipFill rotWithShape="1">
            <a:blip r:embed="rId2">
              <a:alphaModFix/>
            </a:blip>
            <a:stretch>
              <a:fillRect t="-3199" b="86929"/>
            </a:stretch>
          </a:blipFill>
          <a:ln>
            <a:noFill/>
          </a:ln>
        </p:spPr>
        <p:txBody>
          <a:bodyPr wrap="square" lIns="91425" tIns="91425" rIns="91425" bIns="91425" anchor="t" anchorCtr="0"/>
          <a:lstStyle>
            <a:lvl1pPr marL="107999" marR="0" lvl="0" indent="-6399" algn="l" rtl="0">
              <a:lnSpc>
                <a:spcPct val="90000"/>
              </a:lnSpc>
              <a:spcBef>
                <a:spcPts val="0"/>
              </a:spcBef>
              <a:buClr>
                <a:schemeClr val="lt1"/>
              </a:buClr>
              <a:buFont typeface="Arial"/>
              <a:buNone/>
              <a:defRPr sz="4000" b="1" i="0" u="none" strike="noStrike" cap="none">
                <a:solidFill>
                  <a:schemeClr val="lt1"/>
                </a:solidFill>
                <a:latin typeface="Calibri"/>
                <a:ea typeface="Calibri"/>
                <a:cs typeface="Calibri"/>
                <a:sym typeface="Calibri"/>
              </a:defRPr>
            </a:lvl1pPr>
            <a:lvl2pPr marL="0" marR="0" lvl="1" indent="0" algn="l" rtl="0">
              <a:lnSpc>
                <a:spcPct val="90000"/>
              </a:lnSpc>
              <a:spcBef>
                <a:spcPts val="600"/>
              </a:spcBef>
              <a:buClr>
                <a:schemeClr val="accent1"/>
              </a:buClr>
              <a:buFont typeface="Arial"/>
              <a:buNone/>
              <a:defRPr sz="1400" b="0" i="0" u="none" strike="noStrike" cap="none">
                <a:solidFill>
                  <a:schemeClr val="dk2"/>
                </a:solidFill>
                <a:latin typeface="Calibri"/>
                <a:ea typeface="Calibri"/>
                <a:cs typeface="Calibri"/>
                <a:sym typeface="Calibri"/>
              </a:defRPr>
            </a:lvl2pPr>
            <a:lvl3pPr marL="179999" marR="0" lvl="2" indent="-91099" algn="l" rtl="0">
              <a:lnSpc>
                <a:spcPct val="90000"/>
              </a:lnSpc>
              <a:spcBef>
                <a:spcPts val="600"/>
              </a:spcBef>
              <a:buClr>
                <a:schemeClr val="accent1"/>
              </a:buClr>
              <a:buSzPct val="100000"/>
              <a:buFont typeface="Arial"/>
              <a:buChar char="•"/>
              <a:defRPr sz="1400" b="0" i="0" u="none" strike="noStrike" cap="none">
                <a:solidFill>
                  <a:schemeClr val="dk2"/>
                </a:solidFill>
                <a:latin typeface="Calibri"/>
                <a:ea typeface="Calibri"/>
                <a:cs typeface="Calibri"/>
                <a:sym typeface="Calibri"/>
              </a:defRPr>
            </a:lvl3pPr>
            <a:lvl4pPr marL="360000" marR="0" lvl="3" indent="-1060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4pPr>
            <a:lvl5pPr marL="540000" marR="0" lvl="4" indent="-1082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5pPr>
            <a:lvl6pPr marL="1885950" marR="0" lvl="5"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87" name="Shape 187"/>
          <p:cNvSpPr txBox="1">
            <a:spLocks noGrp="1"/>
          </p:cNvSpPr>
          <p:nvPr>
            <p:ph type="body" idx="9"/>
          </p:nvPr>
        </p:nvSpPr>
        <p:spPr>
          <a:xfrm>
            <a:off x="4645437" y="1635125"/>
            <a:ext cx="1008000" cy="663000"/>
          </a:xfrm>
          <a:prstGeom prst="rect">
            <a:avLst/>
          </a:prstGeom>
          <a:blipFill rotWithShape="1">
            <a:blip r:embed="rId2">
              <a:alphaModFix/>
            </a:blip>
            <a:stretch>
              <a:fillRect t="-3199" b="86929"/>
            </a:stretch>
          </a:blipFill>
          <a:ln>
            <a:noFill/>
          </a:ln>
        </p:spPr>
        <p:txBody>
          <a:bodyPr wrap="square" lIns="91425" tIns="91425" rIns="91425" bIns="91425" anchor="t" anchorCtr="0"/>
          <a:lstStyle>
            <a:lvl1pPr marL="107999" marR="0" lvl="0" indent="-6399" algn="l" rtl="0">
              <a:lnSpc>
                <a:spcPct val="90000"/>
              </a:lnSpc>
              <a:spcBef>
                <a:spcPts val="0"/>
              </a:spcBef>
              <a:buClr>
                <a:schemeClr val="lt1"/>
              </a:buClr>
              <a:buFont typeface="Arial"/>
              <a:buNone/>
              <a:defRPr sz="4000" b="1" i="0" u="none" strike="noStrike" cap="none">
                <a:solidFill>
                  <a:schemeClr val="lt1"/>
                </a:solidFill>
                <a:latin typeface="Calibri"/>
                <a:ea typeface="Calibri"/>
                <a:cs typeface="Calibri"/>
                <a:sym typeface="Calibri"/>
              </a:defRPr>
            </a:lvl1pPr>
            <a:lvl2pPr marL="0" marR="0" lvl="1" indent="0" algn="l" rtl="0">
              <a:lnSpc>
                <a:spcPct val="90000"/>
              </a:lnSpc>
              <a:spcBef>
                <a:spcPts val="600"/>
              </a:spcBef>
              <a:buClr>
                <a:schemeClr val="accent1"/>
              </a:buClr>
              <a:buFont typeface="Arial"/>
              <a:buNone/>
              <a:defRPr sz="1400" b="0" i="0" u="none" strike="noStrike" cap="none">
                <a:solidFill>
                  <a:schemeClr val="dk2"/>
                </a:solidFill>
                <a:latin typeface="Calibri"/>
                <a:ea typeface="Calibri"/>
                <a:cs typeface="Calibri"/>
                <a:sym typeface="Calibri"/>
              </a:defRPr>
            </a:lvl2pPr>
            <a:lvl3pPr marL="179999" marR="0" lvl="2" indent="-91099" algn="l" rtl="0">
              <a:lnSpc>
                <a:spcPct val="90000"/>
              </a:lnSpc>
              <a:spcBef>
                <a:spcPts val="600"/>
              </a:spcBef>
              <a:buClr>
                <a:schemeClr val="accent1"/>
              </a:buClr>
              <a:buSzPct val="100000"/>
              <a:buFont typeface="Arial"/>
              <a:buChar char="•"/>
              <a:defRPr sz="1400" b="0" i="0" u="none" strike="noStrike" cap="none">
                <a:solidFill>
                  <a:schemeClr val="dk2"/>
                </a:solidFill>
                <a:latin typeface="Calibri"/>
                <a:ea typeface="Calibri"/>
                <a:cs typeface="Calibri"/>
                <a:sym typeface="Calibri"/>
              </a:defRPr>
            </a:lvl3pPr>
            <a:lvl4pPr marL="360000" marR="0" lvl="3" indent="-1060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4pPr>
            <a:lvl5pPr marL="540000" marR="0" lvl="4" indent="-1082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5pPr>
            <a:lvl6pPr marL="1885950" marR="0" lvl="5"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88" name="Shape 188"/>
          <p:cNvSpPr txBox="1">
            <a:spLocks noGrp="1"/>
          </p:cNvSpPr>
          <p:nvPr>
            <p:ph type="body" idx="13"/>
          </p:nvPr>
        </p:nvSpPr>
        <p:spPr>
          <a:xfrm>
            <a:off x="6770513" y="1635125"/>
            <a:ext cx="1008000" cy="663000"/>
          </a:xfrm>
          <a:prstGeom prst="rect">
            <a:avLst/>
          </a:prstGeom>
          <a:blipFill rotWithShape="1">
            <a:blip r:embed="rId2">
              <a:alphaModFix/>
            </a:blip>
            <a:stretch>
              <a:fillRect t="-3199" b="86929"/>
            </a:stretch>
          </a:blipFill>
          <a:ln>
            <a:noFill/>
          </a:ln>
        </p:spPr>
        <p:txBody>
          <a:bodyPr wrap="square" lIns="91425" tIns="91425" rIns="91425" bIns="91425" anchor="t" anchorCtr="0"/>
          <a:lstStyle>
            <a:lvl1pPr marL="107999" marR="0" lvl="0" indent="-6399" algn="l" rtl="0">
              <a:lnSpc>
                <a:spcPct val="90000"/>
              </a:lnSpc>
              <a:spcBef>
                <a:spcPts val="0"/>
              </a:spcBef>
              <a:buClr>
                <a:schemeClr val="lt1"/>
              </a:buClr>
              <a:buFont typeface="Arial"/>
              <a:buNone/>
              <a:defRPr sz="4000" b="1" i="0" u="none" strike="noStrike" cap="none">
                <a:solidFill>
                  <a:schemeClr val="lt1"/>
                </a:solidFill>
                <a:latin typeface="Calibri"/>
                <a:ea typeface="Calibri"/>
                <a:cs typeface="Calibri"/>
                <a:sym typeface="Calibri"/>
              </a:defRPr>
            </a:lvl1pPr>
            <a:lvl2pPr marL="0" marR="0" lvl="1" indent="0" algn="l" rtl="0">
              <a:lnSpc>
                <a:spcPct val="90000"/>
              </a:lnSpc>
              <a:spcBef>
                <a:spcPts val="600"/>
              </a:spcBef>
              <a:buClr>
                <a:schemeClr val="accent1"/>
              </a:buClr>
              <a:buFont typeface="Arial"/>
              <a:buNone/>
              <a:defRPr sz="1400" b="0" i="0" u="none" strike="noStrike" cap="none">
                <a:solidFill>
                  <a:schemeClr val="dk2"/>
                </a:solidFill>
                <a:latin typeface="Calibri"/>
                <a:ea typeface="Calibri"/>
                <a:cs typeface="Calibri"/>
                <a:sym typeface="Calibri"/>
              </a:defRPr>
            </a:lvl2pPr>
            <a:lvl3pPr marL="179999" marR="0" lvl="2" indent="-91099" algn="l" rtl="0">
              <a:lnSpc>
                <a:spcPct val="90000"/>
              </a:lnSpc>
              <a:spcBef>
                <a:spcPts val="600"/>
              </a:spcBef>
              <a:buClr>
                <a:schemeClr val="accent1"/>
              </a:buClr>
              <a:buSzPct val="100000"/>
              <a:buFont typeface="Arial"/>
              <a:buChar char="•"/>
              <a:defRPr sz="1400" b="0" i="0" u="none" strike="noStrike" cap="none">
                <a:solidFill>
                  <a:schemeClr val="dk2"/>
                </a:solidFill>
                <a:latin typeface="Calibri"/>
                <a:ea typeface="Calibri"/>
                <a:cs typeface="Calibri"/>
                <a:sym typeface="Calibri"/>
              </a:defRPr>
            </a:lvl3pPr>
            <a:lvl4pPr marL="360000" marR="0" lvl="3" indent="-1060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4pPr>
            <a:lvl5pPr marL="540000" marR="0" lvl="4" indent="-1082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5pPr>
            <a:lvl6pPr marL="1885950" marR="0" lvl="5"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cSld name="Thank You">
    <p:bg>
      <p:bgPr>
        <a:solidFill>
          <a:schemeClr val="accent3"/>
        </a:solidFill>
        <a:effectLst/>
      </p:bgPr>
    </p:bg>
    <p:spTree>
      <p:nvGrpSpPr>
        <p:cNvPr id="1" name="Shape 189"/>
        <p:cNvGrpSpPr/>
        <p:nvPr/>
      </p:nvGrpSpPr>
      <p:grpSpPr>
        <a:xfrm>
          <a:off x="0" y="0"/>
          <a:ext cx="0" cy="0"/>
          <a:chOff x="0" y="0"/>
          <a:chExt cx="0" cy="0"/>
        </a:xfrm>
      </p:grpSpPr>
      <p:pic>
        <p:nvPicPr>
          <p:cNvPr id="190" name="Shape 190"/>
          <p:cNvPicPr preferRelativeResize="0"/>
          <p:nvPr/>
        </p:nvPicPr>
        <p:blipFill rotWithShape="1">
          <a:blip r:embed="rId2">
            <a:alphaModFix/>
          </a:blip>
          <a:srcRect/>
          <a:stretch/>
        </p:blipFill>
        <p:spPr>
          <a:xfrm>
            <a:off x="1337" y="-570"/>
            <a:ext cx="9144000" cy="5143500"/>
          </a:xfrm>
          <a:prstGeom prst="rect">
            <a:avLst/>
          </a:prstGeom>
          <a:noFill/>
          <a:ln>
            <a:noFill/>
          </a:ln>
        </p:spPr>
      </p:pic>
      <p:sp>
        <p:nvSpPr>
          <p:cNvPr id="191" name="Shape 191"/>
          <p:cNvSpPr txBox="1">
            <a:spLocks noGrp="1"/>
          </p:cNvSpPr>
          <p:nvPr>
            <p:ph type="title"/>
          </p:nvPr>
        </p:nvSpPr>
        <p:spPr>
          <a:xfrm>
            <a:off x="1262208" y="2426400"/>
            <a:ext cx="2481000" cy="523200"/>
          </a:xfrm>
          <a:prstGeom prst="rect">
            <a:avLst/>
          </a:prstGeom>
          <a:noFill/>
          <a:ln>
            <a:noFill/>
          </a:ln>
        </p:spPr>
        <p:txBody>
          <a:bodyPr wrap="square" lIns="91425" tIns="91425" rIns="91425" bIns="91425" anchor="t" anchorCtr="0"/>
          <a:lstStyle>
            <a:lvl1pPr marL="0" marR="0" lvl="0" indent="0" algn="l" rtl="0">
              <a:lnSpc>
                <a:spcPct val="85000"/>
              </a:lnSpc>
              <a:spcBef>
                <a:spcPts val="0"/>
              </a:spcBef>
              <a:buClr>
                <a:schemeClr val="accent1"/>
              </a:buClr>
              <a:buFont typeface="Calibri"/>
              <a:buNone/>
              <a:defRPr sz="4000" b="0" i="0" u="none" strike="noStrike" cap="none">
                <a:solidFill>
                  <a:schemeClr val="accent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grpSp>
        <p:nvGrpSpPr>
          <p:cNvPr id="192" name="Shape 192"/>
          <p:cNvGrpSpPr/>
          <p:nvPr/>
        </p:nvGrpSpPr>
        <p:grpSpPr>
          <a:xfrm>
            <a:off x="54" y="3445970"/>
            <a:ext cx="6127441" cy="98400"/>
            <a:chOff x="2317750" y="2519363"/>
            <a:chExt cx="4511775" cy="98400"/>
          </a:xfrm>
        </p:grpSpPr>
        <p:sp>
          <p:nvSpPr>
            <p:cNvPr id="193" name="Shape 193"/>
            <p:cNvSpPr/>
            <p:nvPr/>
          </p:nvSpPr>
          <p:spPr>
            <a:xfrm>
              <a:off x="2317750" y="2519363"/>
              <a:ext cx="911100" cy="98400"/>
            </a:xfrm>
            <a:prstGeom prst="rect">
              <a:avLst/>
            </a:prstGeom>
            <a:solidFill>
              <a:srgbClr val="F47920"/>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94" name="Shape 194"/>
            <p:cNvSpPr/>
            <p:nvPr/>
          </p:nvSpPr>
          <p:spPr>
            <a:xfrm>
              <a:off x="5473700" y="2519363"/>
              <a:ext cx="911100" cy="98400"/>
            </a:xfrm>
            <a:prstGeom prst="rect">
              <a:avLst/>
            </a:prstGeom>
            <a:solidFill>
              <a:srgbClr val="FBA919"/>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95" name="Shape 195"/>
            <p:cNvSpPr/>
            <p:nvPr/>
          </p:nvSpPr>
          <p:spPr>
            <a:xfrm>
              <a:off x="3228975" y="2519363"/>
              <a:ext cx="2244600" cy="98400"/>
            </a:xfrm>
            <a:prstGeom prst="rect">
              <a:avLst/>
            </a:prstGeom>
            <a:solidFill>
              <a:srgbClr val="F7941E"/>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96" name="Shape 196"/>
            <p:cNvSpPr/>
            <p:nvPr/>
          </p:nvSpPr>
          <p:spPr>
            <a:xfrm>
              <a:off x="6384925" y="2519363"/>
              <a:ext cx="444600" cy="98400"/>
            </a:xfrm>
            <a:prstGeom prst="rect">
              <a:avLst/>
            </a:prstGeom>
            <a:solidFill>
              <a:srgbClr val="FFC20E"/>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grpSp>
        <p:nvGrpSpPr>
          <p:cNvPr id="197" name="Shape 197"/>
          <p:cNvGrpSpPr/>
          <p:nvPr/>
        </p:nvGrpSpPr>
        <p:grpSpPr>
          <a:xfrm>
            <a:off x="7164523" y="454382"/>
            <a:ext cx="1560909" cy="481679"/>
            <a:chOff x="-166" y="657"/>
            <a:chExt cx="5833" cy="1800"/>
          </a:xfrm>
        </p:grpSpPr>
        <p:sp>
          <p:nvSpPr>
            <p:cNvPr id="198" name="Shape 198"/>
            <p:cNvSpPr/>
            <p:nvPr/>
          </p:nvSpPr>
          <p:spPr>
            <a:xfrm>
              <a:off x="5367" y="1186"/>
              <a:ext cx="300" cy="899"/>
            </a:xfrm>
            <a:custGeom>
              <a:avLst/>
              <a:gdLst/>
              <a:ahLst/>
              <a:cxnLst/>
              <a:rect l="0" t="0" r="0" b="0"/>
              <a:pathLst>
                <a:path w="120000" h="120000" extrusionOk="0">
                  <a:moveTo>
                    <a:pt x="120000" y="103505"/>
                  </a:moveTo>
                  <a:cubicBezTo>
                    <a:pt x="120000" y="117383"/>
                    <a:pt x="120000" y="117383"/>
                    <a:pt x="120000" y="117383"/>
                  </a:cubicBezTo>
                  <a:cubicBezTo>
                    <a:pt x="114026" y="118153"/>
                    <a:pt x="107466" y="118794"/>
                    <a:pt x="100320" y="119256"/>
                  </a:cubicBezTo>
                  <a:cubicBezTo>
                    <a:pt x="93226" y="119769"/>
                    <a:pt x="86826" y="120000"/>
                    <a:pt x="81280" y="120000"/>
                  </a:cubicBezTo>
                  <a:cubicBezTo>
                    <a:pt x="61813" y="120000"/>
                    <a:pt x="46986" y="117486"/>
                    <a:pt x="36906" y="112458"/>
                  </a:cubicBezTo>
                  <a:cubicBezTo>
                    <a:pt x="26666" y="107379"/>
                    <a:pt x="21706" y="99324"/>
                    <a:pt x="21706" y="88191"/>
                  </a:cubicBezTo>
                  <a:cubicBezTo>
                    <a:pt x="21706" y="39375"/>
                    <a:pt x="21706" y="39375"/>
                    <a:pt x="21706" y="39375"/>
                  </a:cubicBezTo>
                  <a:cubicBezTo>
                    <a:pt x="0" y="39375"/>
                    <a:pt x="0" y="39375"/>
                    <a:pt x="0" y="39375"/>
                  </a:cubicBezTo>
                  <a:cubicBezTo>
                    <a:pt x="0" y="26293"/>
                    <a:pt x="0" y="26293"/>
                    <a:pt x="0" y="26293"/>
                  </a:cubicBezTo>
                  <a:cubicBezTo>
                    <a:pt x="21706" y="26293"/>
                    <a:pt x="21706" y="26293"/>
                    <a:pt x="21706" y="26293"/>
                  </a:cubicBezTo>
                  <a:cubicBezTo>
                    <a:pt x="21706" y="0"/>
                    <a:pt x="21706" y="0"/>
                    <a:pt x="21706" y="0"/>
                  </a:cubicBezTo>
                  <a:cubicBezTo>
                    <a:pt x="53920" y="0"/>
                    <a:pt x="53920" y="0"/>
                    <a:pt x="53920" y="0"/>
                  </a:cubicBezTo>
                  <a:cubicBezTo>
                    <a:pt x="53920" y="26293"/>
                    <a:pt x="53920" y="26293"/>
                    <a:pt x="53920" y="26293"/>
                  </a:cubicBezTo>
                  <a:cubicBezTo>
                    <a:pt x="120000" y="26293"/>
                    <a:pt x="120000" y="26293"/>
                    <a:pt x="120000" y="26293"/>
                  </a:cubicBezTo>
                  <a:cubicBezTo>
                    <a:pt x="120000" y="39375"/>
                    <a:pt x="120000" y="39375"/>
                    <a:pt x="120000" y="39375"/>
                  </a:cubicBezTo>
                  <a:cubicBezTo>
                    <a:pt x="53920" y="39375"/>
                    <a:pt x="53920" y="39375"/>
                    <a:pt x="53920" y="39375"/>
                  </a:cubicBezTo>
                  <a:cubicBezTo>
                    <a:pt x="53920" y="81291"/>
                    <a:pt x="53920" y="81291"/>
                    <a:pt x="53920" y="81291"/>
                  </a:cubicBezTo>
                  <a:cubicBezTo>
                    <a:pt x="53920" y="86113"/>
                    <a:pt x="54186" y="89858"/>
                    <a:pt x="54613" y="92603"/>
                  </a:cubicBezTo>
                  <a:cubicBezTo>
                    <a:pt x="55040" y="95322"/>
                    <a:pt x="56640" y="97836"/>
                    <a:pt x="59360" y="100222"/>
                  </a:cubicBezTo>
                  <a:cubicBezTo>
                    <a:pt x="61920" y="102402"/>
                    <a:pt x="65333" y="104018"/>
                    <a:pt x="69706" y="105019"/>
                  </a:cubicBezTo>
                  <a:cubicBezTo>
                    <a:pt x="74026" y="106045"/>
                    <a:pt x="80800" y="106532"/>
                    <a:pt x="89706" y="106532"/>
                  </a:cubicBezTo>
                  <a:cubicBezTo>
                    <a:pt x="94880" y="106532"/>
                    <a:pt x="100426" y="106199"/>
                    <a:pt x="106026" y="105455"/>
                  </a:cubicBezTo>
                  <a:cubicBezTo>
                    <a:pt x="111733" y="104685"/>
                    <a:pt x="115893" y="104018"/>
                    <a:pt x="118346" y="103505"/>
                  </a:cubicBezTo>
                  <a:lnTo>
                    <a:pt x="120000" y="103505"/>
                  </a:lnTo>
                  <a:close/>
                </a:path>
              </a:pathLst>
            </a:custGeom>
            <a:solidFill>
              <a:schemeClr val="lt1"/>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99" name="Shape 199"/>
            <p:cNvSpPr/>
            <p:nvPr/>
          </p:nvSpPr>
          <p:spPr>
            <a:xfrm>
              <a:off x="4777" y="1350"/>
              <a:ext cx="600" cy="600"/>
            </a:xfrm>
            <a:custGeom>
              <a:avLst/>
              <a:gdLst/>
              <a:ahLst/>
              <a:cxnLst/>
              <a:rect l="0" t="0" r="0" b="0"/>
              <a:pathLst>
                <a:path w="120000" h="120000" extrusionOk="0">
                  <a:moveTo>
                    <a:pt x="17706" y="16458"/>
                  </a:moveTo>
                  <a:cubicBezTo>
                    <a:pt x="29474" y="5464"/>
                    <a:pt x="45041" y="0"/>
                    <a:pt x="64260" y="0"/>
                  </a:cubicBezTo>
                  <a:cubicBezTo>
                    <a:pt x="82114" y="0"/>
                    <a:pt x="95837" y="4505"/>
                    <a:pt x="105576" y="13549"/>
                  </a:cubicBezTo>
                  <a:cubicBezTo>
                    <a:pt x="115204" y="22561"/>
                    <a:pt x="120000" y="35376"/>
                    <a:pt x="120000" y="51994"/>
                  </a:cubicBezTo>
                  <a:cubicBezTo>
                    <a:pt x="120000" y="62476"/>
                    <a:pt x="120000" y="62476"/>
                    <a:pt x="120000" y="62476"/>
                  </a:cubicBezTo>
                  <a:cubicBezTo>
                    <a:pt x="22576" y="62476"/>
                    <a:pt x="22576" y="62476"/>
                    <a:pt x="22576" y="62476"/>
                  </a:cubicBezTo>
                  <a:cubicBezTo>
                    <a:pt x="22576" y="69443"/>
                    <a:pt x="23793" y="75547"/>
                    <a:pt x="26264" y="80756"/>
                  </a:cubicBezTo>
                  <a:cubicBezTo>
                    <a:pt x="28699" y="85933"/>
                    <a:pt x="32056" y="90183"/>
                    <a:pt x="36298" y="93507"/>
                  </a:cubicBezTo>
                  <a:cubicBezTo>
                    <a:pt x="40430" y="96766"/>
                    <a:pt x="45262" y="99227"/>
                    <a:pt x="50906" y="100857"/>
                  </a:cubicBezTo>
                  <a:cubicBezTo>
                    <a:pt x="56513" y="102423"/>
                    <a:pt x="62748" y="103286"/>
                    <a:pt x="69572" y="103286"/>
                  </a:cubicBezTo>
                  <a:cubicBezTo>
                    <a:pt x="78536" y="103286"/>
                    <a:pt x="87574" y="101688"/>
                    <a:pt x="96686" y="98588"/>
                  </a:cubicBezTo>
                  <a:cubicBezTo>
                    <a:pt x="105723" y="95424"/>
                    <a:pt x="112216" y="92388"/>
                    <a:pt x="116126" y="89352"/>
                  </a:cubicBezTo>
                  <a:cubicBezTo>
                    <a:pt x="117343" y="89352"/>
                    <a:pt x="117343" y="89352"/>
                    <a:pt x="117343" y="89352"/>
                  </a:cubicBezTo>
                  <a:cubicBezTo>
                    <a:pt x="117343" y="110380"/>
                    <a:pt x="117343" y="110380"/>
                    <a:pt x="117343" y="110380"/>
                  </a:cubicBezTo>
                  <a:cubicBezTo>
                    <a:pt x="109818" y="113097"/>
                    <a:pt x="102145" y="115430"/>
                    <a:pt x="94399" y="117283"/>
                  </a:cubicBezTo>
                  <a:cubicBezTo>
                    <a:pt x="86541" y="119105"/>
                    <a:pt x="78352" y="120000"/>
                    <a:pt x="69757" y="120000"/>
                  </a:cubicBezTo>
                  <a:cubicBezTo>
                    <a:pt x="47808" y="120000"/>
                    <a:pt x="30691" y="114886"/>
                    <a:pt x="18444" y="104628"/>
                  </a:cubicBezTo>
                  <a:cubicBezTo>
                    <a:pt x="6123" y="94402"/>
                    <a:pt x="0" y="79829"/>
                    <a:pt x="0" y="60942"/>
                  </a:cubicBezTo>
                  <a:cubicBezTo>
                    <a:pt x="0" y="42279"/>
                    <a:pt x="5865" y="27451"/>
                    <a:pt x="17706" y="16458"/>
                  </a:cubicBezTo>
                  <a:close/>
                  <a:moveTo>
                    <a:pt x="98493" y="47648"/>
                  </a:moveTo>
                  <a:cubicBezTo>
                    <a:pt x="98456" y="37486"/>
                    <a:pt x="95468" y="29656"/>
                    <a:pt x="89640" y="24127"/>
                  </a:cubicBezTo>
                  <a:cubicBezTo>
                    <a:pt x="83885" y="18567"/>
                    <a:pt x="75032" y="15818"/>
                    <a:pt x="63190" y="15818"/>
                  </a:cubicBezTo>
                  <a:cubicBezTo>
                    <a:pt x="51238" y="15818"/>
                    <a:pt x="41684" y="18854"/>
                    <a:pt x="34638" y="24926"/>
                  </a:cubicBezTo>
                  <a:cubicBezTo>
                    <a:pt x="27556" y="30966"/>
                    <a:pt x="23535" y="38572"/>
                    <a:pt x="22576" y="47648"/>
                  </a:cubicBezTo>
                  <a:lnTo>
                    <a:pt x="98493" y="47648"/>
                  </a:lnTo>
                  <a:close/>
                </a:path>
              </a:pathLst>
            </a:custGeom>
            <a:solidFill>
              <a:schemeClr val="lt1"/>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200" name="Shape 200"/>
            <p:cNvSpPr/>
            <p:nvPr/>
          </p:nvSpPr>
          <p:spPr>
            <a:xfrm>
              <a:off x="4210" y="1350"/>
              <a:ext cx="600" cy="600"/>
            </a:xfrm>
            <a:custGeom>
              <a:avLst/>
              <a:gdLst/>
              <a:ahLst/>
              <a:cxnLst/>
              <a:rect l="0" t="0" r="0" b="0"/>
              <a:pathLst>
                <a:path w="120000" h="120000" extrusionOk="0">
                  <a:moveTo>
                    <a:pt x="24240" y="16232"/>
                  </a:moveTo>
                  <a:cubicBezTo>
                    <a:pt x="31772" y="11105"/>
                    <a:pt x="39545" y="7120"/>
                    <a:pt x="47599" y="4278"/>
                  </a:cubicBezTo>
                  <a:cubicBezTo>
                    <a:pt x="55652" y="1437"/>
                    <a:pt x="63906" y="0"/>
                    <a:pt x="72400" y="0"/>
                  </a:cubicBezTo>
                  <a:cubicBezTo>
                    <a:pt x="87866" y="0"/>
                    <a:pt x="99686" y="3788"/>
                    <a:pt x="107819" y="11366"/>
                  </a:cubicBezTo>
                  <a:cubicBezTo>
                    <a:pt x="115993" y="19009"/>
                    <a:pt x="120000" y="29918"/>
                    <a:pt x="120000" y="44224"/>
                  </a:cubicBezTo>
                  <a:cubicBezTo>
                    <a:pt x="120000" y="120000"/>
                    <a:pt x="120000" y="120000"/>
                    <a:pt x="120000" y="120000"/>
                  </a:cubicBezTo>
                  <a:cubicBezTo>
                    <a:pt x="95799" y="120000"/>
                    <a:pt x="95799" y="120000"/>
                    <a:pt x="95799" y="120000"/>
                  </a:cubicBezTo>
                  <a:cubicBezTo>
                    <a:pt x="95799" y="53565"/>
                    <a:pt x="95799" y="53565"/>
                    <a:pt x="95799" y="53565"/>
                  </a:cubicBezTo>
                  <a:cubicBezTo>
                    <a:pt x="95799" y="48209"/>
                    <a:pt x="95398" y="43211"/>
                    <a:pt x="94597" y="38475"/>
                  </a:cubicBezTo>
                  <a:cubicBezTo>
                    <a:pt x="93916" y="33805"/>
                    <a:pt x="92434" y="30146"/>
                    <a:pt x="90390" y="27468"/>
                  </a:cubicBezTo>
                  <a:cubicBezTo>
                    <a:pt x="88307" y="24561"/>
                    <a:pt x="85181" y="22340"/>
                    <a:pt x="81175" y="20936"/>
                  </a:cubicBezTo>
                  <a:cubicBezTo>
                    <a:pt x="77128" y="19499"/>
                    <a:pt x="71959" y="18780"/>
                    <a:pt x="65549" y="18780"/>
                  </a:cubicBezTo>
                  <a:cubicBezTo>
                    <a:pt x="58938" y="18780"/>
                    <a:pt x="52006" y="20152"/>
                    <a:pt x="44914" y="22765"/>
                  </a:cubicBezTo>
                  <a:cubicBezTo>
                    <a:pt x="37702" y="25410"/>
                    <a:pt x="30771" y="28807"/>
                    <a:pt x="24240" y="32890"/>
                  </a:cubicBezTo>
                  <a:cubicBezTo>
                    <a:pt x="24240" y="120000"/>
                    <a:pt x="24240" y="120000"/>
                    <a:pt x="24240" y="120000"/>
                  </a:cubicBezTo>
                  <a:cubicBezTo>
                    <a:pt x="0" y="120000"/>
                    <a:pt x="0" y="120000"/>
                    <a:pt x="0" y="120000"/>
                  </a:cubicBezTo>
                  <a:cubicBezTo>
                    <a:pt x="0" y="3102"/>
                    <a:pt x="0" y="3102"/>
                    <a:pt x="0" y="3102"/>
                  </a:cubicBezTo>
                  <a:cubicBezTo>
                    <a:pt x="24240" y="3102"/>
                    <a:pt x="24240" y="3102"/>
                    <a:pt x="24240" y="3102"/>
                  </a:cubicBezTo>
                  <a:lnTo>
                    <a:pt x="24240" y="16232"/>
                  </a:lnTo>
                  <a:close/>
                </a:path>
              </a:pathLst>
            </a:custGeom>
            <a:solidFill>
              <a:schemeClr val="lt1"/>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201" name="Shape 201"/>
            <p:cNvSpPr/>
            <p:nvPr/>
          </p:nvSpPr>
          <p:spPr>
            <a:xfrm>
              <a:off x="3679" y="1361"/>
              <a:ext cx="600" cy="600"/>
            </a:xfrm>
            <a:custGeom>
              <a:avLst/>
              <a:gdLst/>
              <a:ahLst/>
              <a:cxnLst/>
              <a:rect l="0" t="0" r="0" b="0"/>
              <a:pathLst>
                <a:path w="120000" h="120000" extrusionOk="0">
                  <a:moveTo>
                    <a:pt x="120000" y="465"/>
                  </a:moveTo>
                  <a:cubicBezTo>
                    <a:pt x="120000" y="37107"/>
                    <a:pt x="120000" y="37107"/>
                    <a:pt x="120000" y="37107"/>
                  </a:cubicBezTo>
                  <a:cubicBezTo>
                    <a:pt x="115299" y="37107"/>
                    <a:pt x="115299" y="37107"/>
                    <a:pt x="115299" y="37107"/>
                  </a:cubicBezTo>
                  <a:cubicBezTo>
                    <a:pt x="113087" y="36508"/>
                    <a:pt x="109447" y="36076"/>
                    <a:pt x="104470" y="35810"/>
                  </a:cubicBezTo>
                  <a:cubicBezTo>
                    <a:pt x="99447" y="35511"/>
                    <a:pt x="95253" y="35344"/>
                    <a:pt x="91935" y="35344"/>
                  </a:cubicBezTo>
                  <a:cubicBezTo>
                    <a:pt x="84423" y="35344"/>
                    <a:pt x="77741" y="35743"/>
                    <a:pt x="72027" y="36442"/>
                  </a:cubicBezTo>
                  <a:cubicBezTo>
                    <a:pt x="66221" y="37173"/>
                    <a:pt x="60000" y="38304"/>
                    <a:pt x="53364" y="40066"/>
                  </a:cubicBezTo>
                  <a:cubicBezTo>
                    <a:pt x="53364" y="120000"/>
                    <a:pt x="53364" y="120000"/>
                    <a:pt x="53364" y="120000"/>
                  </a:cubicBezTo>
                  <a:cubicBezTo>
                    <a:pt x="0" y="120000"/>
                    <a:pt x="0" y="120000"/>
                    <a:pt x="0" y="120000"/>
                  </a:cubicBezTo>
                  <a:cubicBezTo>
                    <a:pt x="0" y="498"/>
                    <a:pt x="0" y="498"/>
                    <a:pt x="0" y="498"/>
                  </a:cubicBezTo>
                  <a:cubicBezTo>
                    <a:pt x="53364" y="498"/>
                    <a:pt x="53364" y="498"/>
                    <a:pt x="53364" y="498"/>
                  </a:cubicBezTo>
                  <a:cubicBezTo>
                    <a:pt x="53364" y="18121"/>
                    <a:pt x="53364" y="18121"/>
                    <a:pt x="53364" y="18121"/>
                  </a:cubicBezTo>
                  <a:cubicBezTo>
                    <a:pt x="65023" y="10839"/>
                    <a:pt x="75207" y="6018"/>
                    <a:pt x="83732" y="3624"/>
                  </a:cubicBezTo>
                  <a:cubicBezTo>
                    <a:pt x="92396" y="1230"/>
                    <a:pt x="100276" y="0"/>
                    <a:pt x="107557" y="0"/>
                  </a:cubicBezTo>
                  <a:cubicBezTo>
                    <a:pt x="109400" y="0"/>
                    <a:pt x="111520" y="66"/>
                    <a:pt x="113870" y="133"/>
                  </a:cubicBezTo>
                  <a:cubicBezTo>
                    <a:pt x="116221" y="232"/>
                    <a:pt x="118248" y="332"/>
                    <a:pt x="120000" y="465"/>
                  </a:cubicBezTo>
                  <a:close/>
                </a:path>
              </a:pathLst>
            </a:custGeom>
            <a:solidFill>
              <a:schemeClr val="lt1"/>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202" name="Shape 202"/>
            <p:cNvSpPr/>
            <p:nvPr/>
          </p:nvSpPr>
          <p:spPr>
            <a:xfrm>
              <a:off x="2981" y="1343"/>
              <a:ext cx="600" cy="599"/>
            </a:xfrm>
            <a:custGeom>
              <a:avLst/>
              <a:gdLst/>
              <a:ahLst/>
              <a:cxnLst/>
              <a:rect l="0" t="0" r="0" b="0"/>
              <a:pathLst>
                <a:path w="120000" h="120000" extrusionOk="0">
                  <a:moveTo>
                    <a:pt x="14155" y="33094"/>
                  </a:moveTo>
                  <a:cubicBezTo>
                    <a:pt x="10641" y="33094"/>
                    <a:pt x="10641" y="33094"/>
                    <a:pt x="10641" y="33094"/>
                  </a:cubicBezTo>
                  <a:cubicBezTo>
                    <a:pt x="10641" y="5652"/>
                    <a:pt x="10641" y="5652"/>
                    <a:pt x="10641" y="5652"/>
                  </a:cubicBezTo>
                  <a:cubicBezTo>
                    <a:pt x="14723" y="4673"/>
                    <a:pt x="21316" y="3473"/>
                    <a:pt x="30451" y="2084"/>
                  </a:cubicBezTo>
                  <a:cubicBezTo>
                    <a:pt x="39654" y="726"/>
                    <a:pt x="48789" y="0"/>
                    <a:pt x="57992" y="0"/>
                  </a:cubicBezTo>
                  <a:cubicBezTo>
                    <a:pt x="79910" y="0"/>
                    <a:pt x="95705" y="3221"/>
                    <a:pt x="105409" y="9568"/>
                  </a:cubicBezTo>
                  <a:cubicBezTo>
                    <a:pt x="115147" y="15947"/>
                    <a:pt x="120000" y="25989"/>
                    <a:pt x="120000" y="39600"/>
                  </a:cubicBezTo>
                  <a:cubicBezTo>
                    <a:pt x="120000" y="116968"/>
                    <a:pt x="120000" y="116968"/>
                    <a:pt x="120000" y="116968"/>
                  </a:cubicBezTo>
                  <a:cubicBezTo>
                    <a:pt x="81784" y="116968"/>
                    <a:pt x="81784" y="116968"/>
                    <a:pt x="81784" y="116968"/>
                  </a:cubicBezTo>
                  <a:cubicBezTo>
                    <a:pt x="81784" y="104936"/>
                    <a:pt x="81784" y="104936"/>
                    <a:pt x="81784" y="104936"/>
                  </a:cubicBezTo>
                  <a:cubicBezTo>
                    <a:pt x="79676" y="106421"/>
                    <a:pt x="77099" y="108189"/>
                    <a:pt x="74088" y="110336"/>
                  </a:cubicBezTo>
                  <a:cubicBezTo>
                    <a:pt x="70976" y="112421"/>
                    <a:pt x="68064" y="114063"/>
                    <a:pt x="65387" y="115263"/>
                  </a:cubicBezTo>
                  <a:cubicBezTo>
                    <a:pt x="61639" y="116873"/>
                    <a:pt x="57657" y="118073"/>
                    <a:pt x="53641" y="118863"/>
                  </a:cubicBezTo>
                  <a:cubicBezTo>
                    <a:pt x="49559" y="119621"/>
                    <a:pt x="45108" y="120000"/>
                    <a:pt x="40256" y="120000"/>
                  </a:cubicBezTo>
                  <a:cubicBezTo>
                    <a:pt x="28845" y="120000"/>
                    <a:pt x="19274" y="116684"/>
                    <a:pt x="11578" y="109957"/>
                  </a:cubicBezTo>
                  <a:cubicBezTo>
                    <a:pt x="3848" y="103326"/>
                    <a:pt x="0" y="94736"/>
                    <a:pt x="0" y="84347"/>
                  </a:cubicBezTo>
                  <a:cubicBezTo>
                    <a:pt x="0" y="76042"/>
                    <a:pt x="1974" y="69221"/>
                    <a:pt x="5889" y="63978"/>
                  </a:cubicBezTo>
                  <a:cubicBezTo>
                    <a:pt x="9804" y="58705"/>
                    <a:pt x="15426" y="54568"/>
                    <a:pt x="22621" y="51505"/>
                  </a:cubicBezTo>
                  <a:cubicBezTo>
                    <a:pt x="29749" y="48473"/>
                    <a:pt x="38549" y="46294"/>
                    <a:pt x="49124" y="45000"/>
                  </a:cubicBezTo>
                  <a:cubicBezTo>
                    <a:pt x="59698" y="43768"/>
                    <a:pt x="70607" y="42757"/>
                    <a:pt x="81952" y="42189"/>
                  </a:cubicBezTo>
                  <a:cubicBezTo>
                    <a:pt x="81952" y="41589"/>
                    <a:pt x="81952" y="41589"/>
                    <a:pt x="81952" y="41589"/>
                  </a:cubicBezTo>
                  <a:cubicBezTo>
                    <a:pt x="81952" y="35273"/>
                    <a:pt x="79241" y="30915"/>
                    <a:pt x="73853" y="28515"/>
                  </a:cubicBezTo>
                  <a:cubicBezTo>
                    <a:pt x="68466" y="26147"/>
                    <a:pt x="60468" y="24947"/>
                    <a:pt x="49960" y="24947"/>
                  </a:cubicBezTo>
                  <a:cubicBezTo>
                    <a:pt x="43636" y="24947"/>
                    <a:pt x="36843" y="25989"/>
                    <a:pt x="29648" y="28168"/>
                  </a:cubicBezTo>
                  <a:cubicBezTo>
                    <a:pt x="22487" y="30284"/>
                    <a:pt x="17300" y="31957"/>
                    <a:pt x="14155" y="33094"/>
                  </a:cubicBezTo>
                  <a:close/>
                  <a:moveTo>
                    <a:pt x="81784" y="87252"/>
                  </a:moveTo>
                  <a:cubicBezTo>
                    <a:pt x="81784" y="63600"/>
                    <a:pt x="81784" y="63600"/>
                    <a:pt x="81784" y="63600"/>
                  </a:cubicBezTo>
                  <a:cubicBezTo>
                    <a:pt x="76564" y="64010"/>
                    <a:pt x="70942" y="64610"/>
                    <a:pt x="64885" y="65273"/>
                  </a:cubicBezTo>
                  <a:cubicBezTo>
                    <a:pt x="58862" y="66000"/>
                    <a:pt x="54244" y="66821"/>
                    <a:pt x="51098" y="67768"/>
                  </a:cubicBezTo>
                  <a:cubicBezTo>
                    <a:pt x="47317" y="68905"/>
                    <a:pt x="44339" y="70578"/>
                    <a:pt x="42297" y="72757"/>
                  </a:cubicBezTo>
                  <a:cubicBezTo>
                    <a:pt x="40323" y="74936"/>
                    <a:pt x="39252" y="77778"/>
                    <a:pt x="39252" y="81378"/>
                  </a:cubicBezTo>
                  <a:cubicBezTo>
                    <a:pt x="39252" y="83715"/>
                    <a:pt x="39486" y="85642"/>
                    <a:pt x="39921" y="87157"/>
                  </a:cubicBezTo>
                  <a:cubicBezTo>
                    <a:pt x="40356" y="88610"/>
                    <a:pt x="41427" y="90000"/>
                    <a:pt x="43134" y="91357"/>
                  </a:cubicBezTo>
                  <a:cubicBezTo>
                    <a:pt x="44774" y="92715"/>
                    <a:pt x="46715" y="93694"/>
                    <a:pt x="49023" y="94326"/>
                  </a:cubicBezTo>
                  <a:cubicBezTo>
                    <a:pt x="51266" y="94989"/>
                    <a:pt x="54813" y="95305"/>
                    <a:pt x="59698" y="95305"/>
                  </a:cubicBezTo>
                  <a:cubicBezTo>
                    <a:pt x="63513" y="95305"/>
                    <a:pt x="67395" y="94578"/>
                    <a:pt x="71377" y="93063"/>
                  </a:cubicBezTo>
                  <a:cubicBezTo>
                    <a:pt x="75292" y="91610"/>
                    <a:pt x="78773" y="89652"/>
                    <a:pt x="81784" y="87252"/>
                  </a:cubicBezTo>
                  <a:close/>
                </a:path>
              </a:pathLst>
            </a:custGeom>
            <a:solidFill>
              <a:schemeClr val="lt1"/>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203" name="Shape 203"/>
            <p:cNvSpPr/>
            <p:nvPr/>
          </p:nvSpPr>
          <p:spPr>
            <a:xfrm>
              <a:off x="2307" y="1343"/>
              <a:ext cx="600" cy="599"/>
            </a:xfrm>
            <a:custGeom>
              <a:avLst/>
              <a:gdLst/>
              <a:ahLst/>
              <a:cxnLst/>
              <a:rect l="0" t="0" r="0" b="0"/>
              <a:pathLst>
                <a:path w="120000" h="120000" extrusionOk="0">
                  <a:moveTo>
                    <a:pt x="49894" y="24947"/>
                  </a:moveTo>
                  <a:cubicBezTo>
                    <a:pt x="43569" y="24947"/>
                    <a:pt x="36843" y="25989"/>
                    <a:pt x="29648" y="28168"/>
                  </a:cubicBezTo>
                  <a:cubicBezTo>
                    <a:pt x="22420" y="30284"/>
                    <a:pt x="17300" y="31957"/>
                    <a:pt x="14155" y="33094"/>
                  </a:cubicBezTo>
                  <a:cubicBezTo>
                    <a:pt x="10641" y="33094"/>
                    <a:pt x="10641" y="33094"/>
                    <a:pt x="10641" y="33094"/>
                  </a:cubicBezTo>
                  <a:cubicBezTo>
                    <a:pt x="10641" y="5652"/>
                    <a:pt x="10641" y="5652"/>
                    <a:pt x="10641" y="5652"/>
                  </a:cubicBezTo>
                  <a:cubicBezTo>
                    <a:pt x="14723" y="4673"/>
                    <a:pt x="21316" y="3473"/>
                    <a:pt x="30451" y="2084"/>
                  </a:cubicBezTo>
                  <a:cubicBezTo>
                    <a:pt x="39587" y="726"/>
                    <a:pt x="48789" y="0"/>
                    <a:pt x="57992" y="0"/>
                  </a:cubicBezTo>
                  <a:cubicBezTo>
                    <a:pt x="79877" y="0"/>
                    <a:pt x="95672" y="3221"/>
                    <a:pt x="105409" y="9568"/>
                  </a:cubicBezTo>
                  <a:cubicBezTo>
                    <a:pt x="115147" y="15947"/>
                    <a:pt x="120000" y="25989"/>
                    <a:pt x="120000" y="39600"/>
                  </a:cubicBezTo>
                  <a:cubicBezTo>
                    <a:pt x="120000" y="116968"/>
                    <a:pt x="120000" y="116968"/>
                    <a:pt x="120000" y="116968"/>
                  </a:cubicBezTo>
                  <a:cubicBezTo>
                    <a:pt x="81717" y="116968"/>
                    <a:pt x="81717" y="116968"/>
                    <a:pt x="81717" y="116968"/>
                  </a:cubicBezTo>
                  <a:cubicBezTo>
                    <a:pt x="81717" y="104936"/>
                    <a:pt x="81717" y="104936"/>
                    <a:pt x="81717" y="104936"/>
                  </a:cubicBezTo>
                  <a:cubicBezTo>
                    <a:pt x="79643" y="106421"/>
                    <a:pt x="77099" y="108189"/>
                    <a:pt x="74021" y="110336"/>
                  </a:cubicBezTo>
                  <a:cubicBezTo>
                    <a:pt x="70942" y="112421"/>
                    <a:pt x="68064" y="114063"/>
                    <a:pt x="65387" y="115263"/>
                  </a:cubicBezTo>
                  <a:cubicBezTo>
                    <a:pt x="61572" y="116873"/>
                    <a:pt x="57657" y="118073"/>
                    <a:pt x="53575" y="118863"/>
                  </a:cubicBezTo>
                  <a:cubicBezTo>
                    <a:pt x="49525" y="119621"/>
                    <a:pt x="45108" y="120000"/>
                    <a:pt x="40223" y="120000"/>
                  </a:cubicBezTo>
                  <a:cubicBezTo>
                    <a:pt x="28812" y="120000"/>
                    <a:pt x="19274" y="116684"/>
                    <a:pt x="11578" y="109957"/>
                  </a:cubicBezTo>
                  <a:cubicBezTo>
                    <a:pt x="3848" y="103326"/>
                    <a:pt x="0" y="94736"/>
                    <a:pt x="0" y="84347"/>
                  </a:cubicBezTo>
                  <a:cubicBezTo>
                    <a:pt x="0" y="76042"/>
                    <a:pt x="1974" y="69221"/>
                    <a:pt x="5889" y="63978"/>
                  </a:cubicBezTo>
                  <a:cubicBezTo>
                    <a:pt x="9804" y="58705"/>
                    <a:pt x="15359" y="54568"/>
                    <a:pt x="22587" y="51505"/>
                  </a:cubicBezTo>
                  <a:cubicBezTo>
                    <a:pt x="29682" y="48473"/>
                    <a:pt x="38549" y="46294"/>
                    <a:pt x="49124" y="45000"/>
                  </a:cubicBezTo>
                  <a:cubicBezTo>
                    <a:pt x="59665" y="43768"/>
                    <a:pt x="70607" y="42757"/>
                    <a:pt x="81952" y="42189"/>
                  </a:cubicBezTo>
                  <a:cubicBezTo>
                    <a:pt x="81952" y="41589"/>
                    <a:pt x="81952" y="41589"/>
                    <a:pt x="81952" y="41589"/>
                  </a:cubicBezTo>
                  <a:cubicBezTo>
                    <a:pt x="81952" y="35273"/>
                    <a:pt x="79241" y="30915"/>
                    <a:pt x="73853" y="28515"/>
                  </a:cubicBezTo>
                  <a:cubicBezTo>
                    <a:pt x="68399" y="26147"/>
                    <a:pt x="60468" y="24947"/>
                    <a:pt x="49894" y="24947"/>
                  </a:cubicBezTo>
                  <a:close/>
                  <a:moveTo>
                    <a:pt x="81717" y="87252"/>
                  </a:moveTo>
                  <a:cubicBezTo>
                    <a:pt x="81717" y="63600"/>
                    <a:pt x="81717" y="63600"/>
                    <a:pt x="81717" y="63600"/>
                  </a:cubicBezTo>
                  <a:cubicBezTo>
                    <a:pt x="76564" y="64010"/>
                    <a:pt x="70942" y="64610"/>
                    <a:pt x="64885" y="65273"/>
                  </a:cubicBezTo>
                  <a:cubicBezTo>
                    <a:pt x="58828" y="66000"/>
                    <a:pt x="54244" y="66821"/>
                    <a:pt x="51098" y="67768"/>
                  </a:cubicBezTo>
                  <a:cubicBezTo>
                    <a:pt x="47250" y="68905"/>
                    <a:pt x="44339" y="70578"/>
                    <a:pt x="42297" y="72757"/>
                  </a:cubicBezTo>
                  <a:cubicBezTo>
                    <a:pt x="40256" y="74936"/>
                    <a:pt x="39286" y="77778"/>
                    <a:pt x="39286" y="81378"/>
                  </a:cubicBezTo>
                  <a:cubicBezTo>
                    <a:pt x="39286" y="83715"/>
                    <a:pt x="39486" y="85642"/>
                    <a:pt x="39921" y="87157"/>
                  </a:cubicBezTo>
                  <a:cubicBezTo>
                    <a:pt x="40323" y="88610"/>
                    <a:pt x="41427" y="90000"/>
                    <a:pt x="43134" y="91357"/>
                  </a:cubicBezTo>
                  <a:cubicBezTo>
                    <a:pt x="44740" y="92715"/>
                    <a:pt x="46715" y="93694"/>
                    <a:pt x="48957" y="94326"/>
                  </a:cubicBezTo>
                  <a:cubicBezTo>
                    <a:pt x="51266" y="94989"/>
                    <a:pt x="54813" y="95305"/>
                    <a:pt x="59665" y="95305"/>
                  </a:cubicBezTo>
                  <a:cubicBezTo>
                    <a:pt x="63513" y="95305"/>
                    <a:pt x="67361" y="94578"/>
                    <a:pt x="71310" y="93063"/>
                  </a:cubicBezTo>
                  <a:cubicBezTo>
                    <a:pt x="75292" y="91610"/>
                    <a:pt x="78773" y="89652"/>
                    <a:pt x="81717" y="87252"/>
                  </a:cubicBezTo>
                  <a:close/>
                </a:path>
              </a:pathLst>
            </a:custGeom>
            <a:solidFill>
              <a:schemeClr val="lt1"/>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204" name="Shape 204"/>
            <p:cNvSpPr/>
            <p:nvPr/>
          </p:nvSpPr>
          <p:spPr>
            <a:xfrm>
              <a:off x="-166" y="657"/>
              <a:ext cx="2400" cy="1800"/>
            </a:xfrm>
            <a:custGeom>
              <a:avLst/>
              <a:gdLst/>
              <a:ahLst/>
              <a:cxnLst/>
              <a:rect l="0" t="0" r="0" b="0"/>
              <a:pathLst>
                <a:path w="120000" h="120000" extrusionOk="0">
                  <a:moveTo>
                    <a:pt x="77400" y="9970"/>
                  </a:moveTo>
                  <a:cubicBezTo>
                    <a:pt x="62814" y="2277"/>
                    <a:pt x="47014" y="0"/>
                    <a:pt x="33242" y="2527"/>
                  </a:cubicBezTo>
                  <a:cubicBezTo>
                    <a:pt x="33250" y="2549"/>
                    <a:pt x="33250" y="2549"/>
                    <a:pt x="33250" y="2549"/>
                  </a:cubicBezTo>
                  <a:cubicBezTo>
                    <a:pt x="42976" y="806"/>
                    <a:pt x="57520" y="2418"/>
                    <a:pt x="69483" y="8716"/>
                  </a:cubicBezTo>
                  <a:cubicBezTo>
                    <a:pt x="78614" y="13533"/>
                    <a:pt x="85853" y="20212"/>
                    <a:pt x="91449" y="27905"/>
                  </a:cubicBezTo>
                  <a:cubicBezTo>
                    <a:pt x="38796" y="10340"/>
                    <a:pt x="38796" y="10340"/>
                    <a:pt x="38796" y="10340"/>
                  </a:cubicBezTo>
                  <a:cubicBezTo>
                    <a:pt x="42172" y="18828"/>
                    <a:pt x="42172" y="18828"/>
                    <a:pt x="42172" y="18828"/>
                  </a:cubicBezTo>
                  <a:cubicBezTo>
                    <a:pt x="29246" y="21737"/>
                    <a:pt x="18916" y="28874"/>
                    <a:pt x="12809" y="39956"/>
                  </a:cubicBezTo>
                  <a:cubicBezTo>
                    <a:pt x="0" y="63230"/>
                    <a:pt x="13328" y="94611"/>
                    <a:pt x="42599" y="110029"/>
                  </a:cubicBezTo>
                  <a:cubicBezTo>
                    <a:pt x="57185" y="117722"/>
                    <a:pt x="72985" y="119999"/>
                    <a:pt x="86749" y="117472"/>
                  </a:cubicBezTo>
                  <a:cubicBezTo>
                    <a:pt x="86749" y="117450"/>
                    <a:pt x="86749" y="117450"/>
                    <a:pt x="86749" y="117450"/>
                  </a:cubicBezTo>
                  <a:cubicBezTo>
                    <a:pt x="77031" y="119193"/>
                    <a:pt x="62479" y="117581"/>
                    <a:pt x="50499" y="111283"/>
                  </a:cubicBezTo>
                  <a:cubicBezTo>
                    <a:pt x="41385" y="106477"/>
                    <a:pt x="34138" y="99787"/>
                    <a:pt x="29212" y="92290"/>
                  </a:cubicBezTo>
                  <a:cubicBezTo>
                    <a:pt x="80834" y="111522"/>
                    <a:pt x="80834" y="111522"/>
                    <a:pt x="80834" y="111522"/>
                  </a:cubicBezTo>
                  <a:cubicBezTo>
                    <a:pt x="76562" y="101585"/>
                    <a:pt x="76562" y="101585"/>
                    <a:pt x="76562" y="101585"/>
                  </a:cubicBezTo>
                  <a:cubicBezTo>
                    <a:pt x="89488" y="98676"/>
                    <a:pt x="101083" y="91125"/>
                    <a:pt x="107182" y="80054"/>
                  </a:cubicBezTo>
                  <a:cubicBezTo>
                    <a:pt x="120000" y="56769"/>
                    <a:pt x="106671" y="25388"/>
                    <a:pt x="77400" y="9970"/>
                  </a:cubicBezTo>
                  <a:close/>
                  <a:moveTo>
                    <a:pt x="75305" y="99722"/>
                  </a:moveTo>
                  <a:cubicBezTo>
                    <a:pt x="70354" y="87180"/>
                    <a:pt x="70354" y="87180"/>
                    <a:pt x="70354" y="87180"/>
                  </a:cubicBezTo>
                  <a:cubicBezTo>
                    <a:pt x="85191" y="87180"/>
                    <a:pt x="85191" y="87180"/>
                    <a:pt x="85191" y="87180"/>
                  </a:cubicBezTo>
                  <a:lnTo>
                    <a:pt x="75305" y="99722"/>
                  </a:lnTo>
                  <a:close/>
                  <a:moveTo>
                    <a:pt x="94607" y="67011"/>
                  </a:moveTo>
                  <a:cubicBezTo>
                    <a:pt x="93836" y="68395"/>
                    <a:pt x="92865" y="69812"/>
                    <a:pt x="91734" y="71206"/>
                  </a:cubicBezTo>
                  <a:cubicBezTo>
                    <a:pt x="88634" y="75238"/>
                    <a:pt x="84621" y="78561"/>
                    <a:pt x="79829" y="81035"/>
                  </a:cubicBezTo>
                  <a:cubicBezTo>
                    <a:pt x="76646" y="82843"/>
                    <a:pt x="73236" y="84293"/>
                    <a:pt x="69994" y="85230"/>
                  </a:cubicBezTo>
                  <a:cubicBezTo>
                    <a:pt x="69969" y="85230"/>
                    <a:pt x="69952" y="85251"/>
                    <a:pt x="69927" y="85251"/>
                  </a:cubicBezTo>
                  <a:cubicBezTo>
                    <a:pt x="69558" y="85360"/>
                    <a:pt x="69558" y="85360"/>
                    <a:pt x="69558" y="85360"/>
                  </a:cubicBezTo>
                  <a:cubicBezTo>
                    <a:pt x="65529" y="75728"/>
                    <a:pt x="65529" y="75728"/>
                    <a:pt x="65529" y="75728"/>
                  </a:cubicBezTo>
                  <a:cubicBezTo>
                    <a:pt x="28634" y="89730"/>
                    <a:pt x="28634" y="89730"/>
                    <a:pt x="28634" y="89730"/>
                  </a:cubicBezTo>
                  <a:cubicBezTo>
                    <a:pt x="27327" y="90231"/>
                    <a:pt x="27327" y="90231"/>
                    <a:pt x="27327" y="90231"/>
                  </a:cubicBezTo>
                  <a:cubicBezTo>
                    <a:pt x="27118" y="89871"/>
                    <a:pt x="27118" y="89871"/>
                    <a:pt x="27118" y="89871"/>
                  </a:cubicBezTo>
                  <a:cubicBezTo>
                    <a:pt x="20055" y="77395"/>
                    <a:pt x="19469" y="63949"/>
                    <a:pt x="25492" y="52988"/>
                  </a:cubicBezTo>
                  <a:cubicBezTo>
                    <a:pt x="28634" y="47289"/>
                    <a:pt x="33518" y="42538"/>
                    <a:pt x="39583" y="39269"/>
                  </a:cubicBezTo>
                  <a:cubicBezTo>
                    <a:pt x="42599" y="37526"/>
                    <a:pt x="45774" y="36186"/>
                    <a:pt x="49025" y="35249"/>
                  </a:cubicBezTo>
                  <a:cubicBezTo>
                    <a:pt x="49385" y="35162"/>
                    <a:pt x="49385" y="35162"/>
                    <a:pt x="49385" y="35162"/>
                  </a:cubicBezTo>
                  <a:cubicBezTo>
                    <a:pt x="53867" y="45262"/>
                    <a:pt x="53867" y="45262"/>
                    <a:pt x="53867" y="45262"/>
                  </a:cubicBezTo>
                  <a:cubicBezTo>
                    <a:pt x="91960" y="30084"/>
                    <a:pt x="91960" y="30084"/>
                    <a:pt x="91960" y="30084"/>
                  </a:cubicBezTo>
                  <a:cubicBezTo>
                    <a:pt x="92789" y="29768"/>
                    <a:pt x="92789" y="29768"/>
                    <a:pt x="92789" y="29768"/>
                  </a:cubicBezTo>
                  <a:cubicBezTo>
                    <a:pt x="92990" y="30138"/>
                    <a:pt x="92990" y="30138"/>
                    <a:pt x="92990" y="30138"/>
                  </a:cubicBezTo>
                  <a:cubicBezTo>
                    <a:pt x="100053" y="42625"/>
                    <a:pt x="100631" y="56050"/>
                    <a:pt x="94607" y="67011"/>
                  </a:cubicBezTo>
                  <a:close/>
                </a:path>
              </a:pathLst>
            </a:custGeom>
            <a:solidFill>
              <a:schemeClr val="lt1"/>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GB"/>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wrap="square"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wrap="square"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4" name="Shape 24"/>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GB"/>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GB"/>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wrap="square"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wrap="square"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1" name="Shape 31"/>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GB"/>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wrap="square"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4" name="Shape 34"/>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GB"/>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wrap="square" lIns="91425" tIns="91425" rIns="91425" bIns="91425" anchor="ctr" anchorCtr="0">
            <a:noAutofit/>
          </a:bodyPr>
          <a:lstStyle/>
          <a:p>
            <a:pPr lvl="0">
              <a:spcBef>
                <a:spcPts val="0"/>
              </a:spcBef>
              <a:buNone/>
            </a:pPr>
            <a:endParaRPr/>
          </a:p>
        </p:txBody>
      </p:sp>
      <p:sp>
        <p:nvSpPr>
          <p:cNvPr id="37" name="Shape 37"/>
          <p:cNvSpPr txBox="1">
            <a:spLocks noGrp="1"/>
          </p:cNvSpPr>
          <p:nvPr>
            <p:ph type="title"/>
          </p:nvPr>
        </p:nvSpPr>
        <p:spPr>
          <a:xfrm>
            <a:off x="265500" y="1233175"/>
            <a:ext cx="4045200" cy="1482300"/>
          </a:xfrm>
          <a:prstGeom prst="rect">
            <a:avLst/>
          </a:prstGeom>
        </p:spPr>
        <p:txBody>
          <a:bodyPr wrap="square"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wrap="square"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wrap="square"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GB"/>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wrap="square"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GB"/>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wrap="square"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wrap="square" lIns="91425" tIns="91425" rIns="91425" bIns="91425" anchor="t" anchorCtr="0"/>
          <a:lstStyle>
            <a:lvl1pPr lvl="0">
              <a:lnSpc>
                <a:spcPct val="115000"/>
              </a:lnSpc>
              <a:spcBef>
                <a:spcPts val="0"/>
              </a:spcBef>
              <a:spcAft>
                <a:spcPts val="1600"/>
              </a:spcAft>
              <a:buClr>
                <a:schemeClr val="dk2"/>
              </a:buClr>
              <a:buSzPct val="100000"/>
              <a:buChar char="●"/>
              <a:defRPr sz="1800">
                <a:solidFill>
                  <a:schemeClr val="dk2"/>
                </a:solidFill>
              </a:defRPr>
            </a:lvl1pPr>
            <a:lvl2pPr lvl="1">
              <a:lnSpc>
                <a:spcPct val="115000"/>
              </a:lnSpc>
              <a:spcBef>
                <a:spcPts val="0"/>
              </a:spcBef>
              <a:spcAft>
                <a:spcPts val="1600"/>
              </a:spcAft>
              <a:buClr>
                <a:schemeClr val="dk2"/>
              </a:buClr>
              <a:buChar char="○"/>
              <a:defRPr>
                <a:solidFill>
                  <a:schemeClr val="dk2"/>
                </a:solidFill>
              </a:defRPr>
            </a:lvl2pPr>
            <a:lvl3pPr lvl="2">
              <a:lnSpc>
                <a:spcPct val="115000"/>
              </a:lnSpc>
              <a:spcBef>
                <a:spcPts val="0"/>
              </a:spcBef>
              <a:spcAft>
                <a:spcPts val="1600"/>
              </a:spcAft>
              <a:buClr>
                <a:schemeClr val="dk2"/>
              </a:buClr>
              <a:buChar char="■"/>
              <a:defRPr>
                <a:solidFill>
                  <a:schemeClr val="dk2"/>
                </a:solidFill>
              </a:defRPr>
            </a:lvl3pPr>
            <a:lvl4pPr lvl="3">
              <a:lnSpc>
                <a:spcPct val="115000"/>
              </a:lnSpc>
              <a:spcBef>
                <a:spcPts val="0"/>
              </a:spcBef>
              <a:spcAft>
                <a:spcPts val="1600"/>
              </a:spcAft>
              <a:buClr>
                <a:schemeClr val="dk2"/>
              </a:buClr>
              <a:buChar char="●"/>
              <a:defRPr>
                <a:solidFill>
                  <a:schemeClr val="dk2"/>
                </a:solidFill>
              </a:defRPr>
            </a:lvl4pPr>
            <a:lvl5pPr lvl="4">
              <a:lnSpc>
                <a:spcPct val="115000"/>
              </a:lnSpc>
              <a:spcBef>
                <a:spcPts val="0"/>
              </a:spcBef>
              <a:spcAft>
                <a:spcPts val="1600"/>
              </a:spcAft>
              <a:buClr>
                <a:schemeClr val="dk2"/>
              </a:buClr>
              <a:buChar char="○"/>
              <a:defRPr>
                <a:solidFill>
                  <a:schemeClr val="dk2"/>
                </a:solidFill>
              </a:defRPr>
            </a:lvl5pPr>
            <a:lvl6pPr lvl="5">
              <a:lnSpc>
                <a:spcPct val="115000"/>
              </a:lnSpc>
              <a:spcBef>
                <a:spcPts val="0"/>
              </a:spcBef>
              <a:spcAft>
                <a:spcPts val="1600"/>
              </a:spcAft>
              <a:buClr>
                <a:schemeClr val="dk2"/>
              </a:buClr>
              <a:buChar char="■"/>
              <a:defRPr>
                <a:solidFill>
                  <a:schemeClr val="dk2"/>
                </a:solidFill>
              </a:defRPr>
            </a:lvl6pPr>
            <a:lvl7pPr lvl="6">
              <a:lnSpc>
                <a:spcPct val="115000"/>
              </a:lnSpc>
              <a:spcBef>
                <a:spcPts val="0"/>
              </a:spcBef>
              <a:spcAft>
                <a:spcPts val="1600"/>
              </a:spcAft>
              <a:buClr>
                <a:schemeClr val="dk2"/>
              </a:buClr>
              <a:buChar char="●"/>
              <a:defRPr>
                <a:solidFill>
                  <a:schemeClr val="dk2"/>
                </a:solidFill>
              </a:defRPr>
            </a:lvl7pPr>
            <a:lvl8pPr lvl="7">
              <a:lnSpc>
                <a:spcPct val="115000"/>
              </a:lnSpc>
              <a:spcBef>
                <a:spcPts val="0"/>
              </a:spcBef>
              <a:spcAft>
                <a:spcPts val="1600"/>
              </a:spcAft>
              <a:buClr>
                <a:schemeClr val="dk2"/>
              </a:buClr>
              <a:buChar char="○"/>
              <a:defRPr>
                <a:solidFill>
                  <a:schemeClr val="dk2"/>
                </a:solidFill>
              </a:defRPr>
            </a:lvl8pPr>
            <a:lvl9pPr lvl="8">
              <a:lnSpc>
                <a:spcPct val="115000"/>
              </a:lnSpc>
              <a:spcBef>
                <a:spcPts val="0"/>
              </a:spcBef>
              <a:spcAft>
                <a:spcPts val="1600"/>
              </a:spcAft>
              <a:buClr>
                <a:schemeClr val="dk2"/>
              </a:buClr>
              <a:buChar char="■"/>
              <a:defRPr>
                <a:solidFill>
                  <a:schemeClr val="dk2"/>
                </a:solidFill>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wrap="square" lIns="91425" tIns="91425" rIns="91425" bIns="91425" anchor="ctr" anchorCtr="0">
            <a:noAutofit/>
          </a:bodyPr>
          <a:lstStyle/>
          <a:p>
            <a:pPr lvl="0" algn="r">
              <a:spcBef>
                <a:spcPts val="0"/>
              </a:spcBef>
              <a:buNone/>
            </a:pPr>
            <a:fld id="{00000000-1234-1234-1234-123412341234}" type="slidenum">
              <a:rPr lang="en-GB" sz="1000">
                <a:solidFill>
                  <a:schemeClr val="dk2"/>
                </a:solidFill>
              </a:rPr>
              <a:t>‹#›</a:t>
            </a:fld>
            <a:endParaRPr lang="en-GB"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
        <p:cNvGrpSpPr/>
        <p:nvPr/>
      </p:nvGrpSpPr>
      <p:grpSpPr>
        <a:xfrm>
          <a:off x="0" y="0"/>
          <a:ext cx="0" cy="0"/>
          <a:chOff x="0" y="0"/>
          <a:chExt cx="0" cy="0"/>
        </a:xfrm>
      </p:grpSpPr>
      <p:grpSp>
        <p:nvGrpSpPr>
          <p:cNvPr id="57" name="Shape 57"/>
          <p:cNvGrpSpPr/>
          <p:nvPr/>
        </p:nvGrpSpPr>
        <p:grpSpPr>
          <a:xfrm>
            <a:off x="8089386" y="4675624"/>
            <a:ext cx="654168" cy="201869"/>
            <a:chOff x="-166" y="657"/>
            <a:chExt cx="5833" cy="1800"/>
          </a:xfrm>
        </p:grpSpPr>
        <p:sp>
          <p:nvSpPr>
            <p:cNvPr id="58" name="Shape 58"/>
            <p:cNvSpPr/>
            <p:nvPr/>
          </p:nvSpPr>
          <p:spPr>
            <a:xfrm>
              <a:off x="5367" y="1186"/>
              <a:ext cx="300" cy="899"/>
            </a:xfrm>
            <a:custGeom>
              <a:avLst/>
              <a:gdLst/>
              <a:ahLst/>
              <a:cxnLst/>
              <a:rect l="0" t="0" r="0" b="0"/>
              <a:pathLst>
                <a:path w="120000" h="120000" extrusionOk="0">
                  <a:moveTo>
                    <a:pt x="120000" y="103505"/>
                  </a:moveTo>
                  <a:cubicBezTo>
                    <a:pt x="120000" y="117383"/>
                    <a:pt x="120000" y="117383"/>
                    <a:pt x="120000" y="117383"/>
                  </a:cubicBezTo>
                  <a:cubicBezTo>
                    <a:pt x="114026" y="118153"/>
                    <a:pt x="107466" y="118794"/>
                    <a:pt x="100320" y="119256"/>
                  </a:cubicBezTo>
                  <a:cubicBezTo>
                    <a:pt x="93226" y="119769"/>
                    <a:pt x="86826" y="120000"/>
                    <a:pt x="81280" y="120000"/>
                  </a:cubicBezTo>
                  <a:cubicBezTo>
                    <a:pt x="61813" y="120000"/>
                    <a:pt x="46986" y="117486"/>
                    <a:pt x="36906" y="112458"/>
                  </a:cubicBezTo>
                  <a:cubicBezTo>
                    <a:pt x="26666" y="107379"/>
                    <a:pt x="21706" y="99324"/>
                    <a:pt x="21706" y="88191"/>
                  </a:cubicBezTo>
                  <a:cubicBezTo>
                    <a:pt x="21706" y="39375"/>
                    <a:pt x="21706" y="39375"/>
                    <a:pt x="21706" y="39375"/>
                  </a:cubicBezTo>
                  <a:cubicBezTo>
                    <a:pt x="0" y="39375"/>
                    <a:pt x="0" y="39375"/>
                    <a:pt x="0" y="39375"/>
                  </a:cubicBezTo>
                  <a:cubicBezTo>
                    <a:pt x="0" y="26293"/>
                    <a:pt x="0" y="26293"/>
                    <a:pt x="0" y="26293"/>
                  </a:cubicBezTo>
                  <a:cubicBezTo>
                    <a:pt x="21706" y="26293"/>
                    <a:pt x="21706" y="26293"/>
                    <a:pt x="21706" y="26293"/>
                  </a:cubicBezTo>
                  <a:cubicBezTo>
                    <a:pt x="21706" y="0"/>
                    <a:pt x="21706" y="0"/>
                    <a:pt x="21706" y="0"/>
                  </a:cubicBezTo>
                  <a:cubicBezTo>
                    <a:pt x="53920" y="0"/>
                    <a:pt x="53920" y="0"/>
                    <a:pt x="53920" y="0"/>
                  </a:cubicBezTo>
                  <a:cubicBezTo>
                    <a:pt x="53920" y="26293"/>
                    <a:pt x="53920" y="26293"/>
                    <a:pt x="53920" y="26293"/>
                  </a:cubicBezTo>
                  <a:cubicBezTo>
                    <a:pt x="120000" y="26293"/>
                    <a:pt x="120000" y="26293"/>
                    <a:pt x="120000" y="26293"/>
                  </a:cubicBezTo>
                  <a:cubicBezTo>
                    <a:pt x="120000" y="39375"/>
                    <a:pt x="120000" y="39375"/>
                    <a:pt x="120000" y="39375"/>
                  </a:cubicBezTo>
                  <a:cubicBezTo>
                    <a:pt x="53920" y="39375"/>
                    <a:pt x="53920" y="39375"/>
                    <a:pt x="53920" y="39375"/>
                  </a:cubicBezTo>
                  <a:cubicBezTo>
                    <a:pt x="53920" y="81291"/>
                    <a:pt x="53920" y="81291"/>
                    <a:pt x="53920" y="81291"/>
                  </a:cubicBezTo>
                  <a:cubicBezTo>
                    <a:pt x="53920" y="86113"/>
                    <a:pt x="54186" y="89858"/>
                    <a:pt x="54613" y="92603"/>
                  </a:cubicBezTo>
                  <a:cubicBezTo>
                    <a:pt x="55040" y="95322"/>
                    <a:pt x="56640" y="97836"/>
                    <a:pt x="59360" y="100222"/>
                  </a:cubicBezTo>
                  <a:cubicBezTo>
                    <a:pt x="61920" y="102402"/>
                    <a:pt x="65333" y="104018"/>
                    <a:pt x="69706" y="105019"/>
                  </a:cubicBezTo>
                  <a:cubicBezTo>
                    <a:pt x="74026" y="106045"/>
                    <a:pt x="80800" y="106532"/>
                    <a:pt x="89706" y="106532"/>
                  </a:cubicBezTo>
                  <a:cubicBezTo>
                    <a:pt x="94880" y="106532"/>
                    <a:pt x="100426" y="106199"/>
                    <a:pt x="106026" y="105455"/>
                  </a:cubicBezTo>
                  <a:cubicBezTo>
                    <a:pt x="111733" y="104685"/>
                    <a:pt x="115893" y="104018"/>
                    <a:pt x="118346" y="103505"/>
                  </a:cubicBezTo>
                  <a:lnTo>
                    <a:pt x="120000" y="103505"/>
                  </a:lnTo>
                  <a:close/>
                </a:path>
              </a:pathLst>
            </a:custGeom>
            <a:solidFill>
              <a:srgbClr val="8A8C8E"/>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59" name="Shape 59"/>
            <p:cNvSpPr/>
            <p:nvPr/>
          </p:nvSpPr>
          <p:spPr>
            <a:xfrm>
              <a:off x="4777" y="1350"/>
              <a:ext cx="600" cy="600"/>
            </a:xfrm>
            <a:custGeom>
              <a:avLst/>
              <a:gdLst/>
              <a:ahLst/>
              <a:cxnLst/>
              <a:rect l="0" t="0" r="0" b="0"/>
              <a:pathLst>
                <a:path w="120000" h="120000" extrusionOk="0">
                  <a:moveTo>
                    <a:pt x="17706" y="16458"/>
                  </a:moveTo>
                  <a:cubicBezTo>
                    <a:pt x="29474" y="5464"/>
                    <a:pt x="45041" y="0"/>
                    <a:pt x="64260" y="0"/>
                  </a:cubicBezTo>
                  <a:cubicBezTo>
                    <a:pt x="82114" y="0"/>
                    <a:pt x="95837" y="4505"/>
                    <a:pt x="105576" y="13549"/>
                  </a:cubicBezTo>
                  <a:cubicBezTo>
                    <a:pt x="115204" y="22561"/>
                    <a:pt x="120000" y="35376"/>
                    <a:pt x="120000" y="51994"/>
                  </a:cubicBezTo>
                  <a:cubicBezTo>
                    <a:pt x="120000" y="62476"/>
                    <a:pt x="120000" y="62476"/>
                    <a:pt x="120000" y="62476"/>
                  </a:cubicBezTo>
                  <a:cubicBezTo>
                    <a:pt x="22576" y="62476"/>
                    <a:pt x="22576" y="62476"/>
                    <a:pt x="22576" y="62476"/>
                  </a:cubicBezTo>
                  <a:cubicBezTo>
                    <a:pt x="22576" y="69443"/>
                    <a:pt x="23793" y="75547"/>
                    <a:pt x="26264" y="80756"/>
                  </a:cubicBezTo>
                  <a:cubicBezTo>
                    <a:pt x="28699" y="85933"/>
                    <a:pt x="32056" y="90183"/>
                    <a:pt x="36298" y="93507"/>
                  </a:cubicBezTo>
                  <a:cubicBezTo>
                    <a:pt x="40430" y="96766"/>
                    <a:pt x="45262" y="99227"/>
                    <a:pt x="50906" y="100857"/>
                  </a:cubicBezTo>
                  <a:cubicBezTo>
                    <a:pt x="56513" y="102423"/>
                    <a:pt x="62748" y="103286"/>
                    <a:pt x="69572" y="103286"/>
                  </a:cubicBezTo>
                  <a:cubicBezTo>
                    <a:pt x="78536" y="103286"/>
                    <a:pt x="87574" y="101688"/>
                    <a:pt x="96686" y="98588"/>
                  </a:cubicBezTo>
                  <a:cubicBezTo>
                    <a:pt x="105723" y="95424"/>
                    <a:pt x="112216" y="92388"/>
                    <a:pt x="116126" y="89352"/>
                  </a:cubicBezTo>
                  <a:cubicBezTo>
                    <a:pt x="117343" y="89352"/>
                    <a:pt x="117343" y="89352"/>
                    <a:pt x="117343" y="89352"/>
                  </a:cubicBezTo>
                  <a:cubicBezTo>
                    <a:pt x="117343" y="110380"/>
                    <a:pt x="117343" y="110380"/>
                    <a:pt x="117343" y="110380"/>
                  </a:cubicBezTo>
                  <a:cubicBezTo>
                    <a:pt x="109818" y="113097"/>
                    <a:pt x="102145" y="115430"/>
                    <a:pt x="94399" y="117283"/>
                  </a:cubicBezTo>
                  <a:cubicBezTo>
                    <a:pt x="86541" y="119105"/>
                    <a:pt x="78352" y="120000"/>
                    <a:pt x="69757" y="120000"/>
                  </a:cubicBezTo>
                  <a:cubicBezTo>
                    <a:pt x="47808" y="120000"/>
                    <a:pt x="30691" y="114886"/>
                    <a:pt x="18444" y="104628"/>
                  </a:cubicBezTo>
                  <a:cubicBezTo>
                    <a:pt x="6123" y="94402"/>
                    <a:pt x="0" y="79829"/>
                    <a:pt x="0" y="60942"/>
                  </a:cubicBezTo>
                  <a:cubicBezTo>
                    <a:pt x="0" y="42279"/>
                    <a:pt x="5865" y="27451"/>
                    <a:pt x="17706" y="16458"/>
                  </a:cubicBezTo>
                  <a:close/>
                  <a:moveTo>
                    <a:pt x="98493" y="47648"/>
                  </a:moveTo>
                  <a:cubicBezTo>
                    <a:pt x="98456" y="37486"/>
                    <a:pt x="95468" y="29656"/>
                    <a:pt x="89640" y="24127"/>
                  </a:cubicBezTo>
                  <a:cubicBezTo>
                    <a:pt x="83885" y="18567"/>
                    <a:pt x="75032" y="15818"/>
                    <a:pt x="63190" y="15818"/>
                  </a:cubicBezTo>
                  <a:cubicBezTo>
                    <a:pt x="51238" y="15818"/>
                    <a:pt x="41684" y="18854"/>
                    <a:pt x="34638" y="24926"/>
                  </a:cubicBezTo>
                  <a:cubicBezTo>
                    <a:pt x="27556" y="30966"/>
                    <a:pt x="23535" y="38572"/>
                    <a:pt x="22576" y="47648"/>
                  </a:cubicBezTo>
                  <a:lnTo>
                    <a:pt x="98493" y="47648"/>
                  </a:lnTo>
                  <a:close/>
                </a:path>
              </a:pathLst>
            </a:custGeom>
            <a:solidFill>
              <a:srgbClr val="8A8C8E"/>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60" name="Shape 60"/>
            <p:cNvSpPr/>
            <p:nvPr/>
          </p:nvSpPr>
          <p:spPr>
            <a:xfrm>
              <a:off x="4210" y="1350"/>
              <a:ext cx="600" cy="600"/>
            </a:xfrm>
            <a:custGeom>
              <a:avLst/>
              <a:gdLst/>
              <a:ahLst/>
              <a:cxnLst/>
              <a:rect l="0" t="0" r="0" b="0"/>
              <a:pathLst>
                <a:path w="120000" h="120000" extrusionOk="0">
                  <a:moveTo>
                    <a:pt x="24240" y="16232"/>
                  </a:moveTo>
                  <a:cubicBezTo>
                    <a:pt x="31772" y="11105"/>
                    <a:pt x="39545" y="7120"/>
                    <a:pt x="47599" y="4278"/>
                  </a:cubicBezTo>
                  <a:cubicBezTo>
                    <a:pt x="55652" y="1437"/>
                    <a:pt x="63906" y="0"/>
                    <a:pt x="72400" y="0"/>
                  </a:cubicBezTo>
                  <a:cubicBezTo>
                    <a:pt x="87866" y="0"/>
                    <a:pt x="99686" y="3788"/>
                    <a:pt x="107819" y="11366"/>
                  </a:cubicBezTo>
                  <a:cubicBezTo>
                    <a:pt x="115993" y="19009"/>
                    <a:pt x="120000" y="29918"/>
                    <a:pt x="120000" y="44224"/>
                  </a:cubicBezTo>
                  <a:cubicBezTo>
                    <a:pt x="120000" y="120000"/>
                    <a:pt x="120000" y="120000"/>
                    <a:pt x="120000" y="120000"/>
                  </a:cubicBezTo>
                  <a:cubicBezTo>
                    <a:pt x="95799" y="120000"/>
                    <a:pt x="95799" y="120000"/>
                    <a:pt x="95799" y="120000"/>
                  </a:cubicBezTo>
                  <a:cubicBezTo>
                    <a:pt x="95799" y="53565"/>
                    <a:pt x="95799" y="53565"/>
                    <a:pt x="95799" y="53565"/>
                  </a:cubicBezTo>
                  <a:cubicBezTo>
                    <a:pt x="95799" y="48209"/>
                    <a:pt x="95398" y="43211"/>
                    <a:pt x="94597" y="38475"/>
                  </a:cubicBezTo>
                  <a:cubicBezTo>
                    <a:pt x="93916" y="33805"/>
                    <a:pt x="92434" y="30146"/>
                    <a:pt x="90390" y="27468"/>
                  </a:cubicBezTo>
                  <a:cubicBezTo>
                    <a:pt x="88307" y="24561"/>
                    <a:pt x="85181" y="22340"/>
                    <a:pt x="81175" y="20936"/>
                  </a:cubicBezTo>
                  <a:cubicBezTo>
                    <a:pt x="77128" y="19499"/>
                    <a:pt x="71959" y="18780"/>
                    <a:pt x="65549" y="18780"/>
                  </a:cubicBezTo>
                  <a:cubicBezTo>
                    <a:pt x="58938" y="18780"/>
                    <a:pt x="52006" y="20152"/>
                    <a:pt x="44914" y="22765"/>
                  </a:cubicBezTo>
                  <a:cubicBezTo>
                    <a:pt x="37702" y="25410"/>
                    <a:pt x="30771" y="28807"/>
                    <a:pt x="24240" y="32890"/>
                  </a:cubicBezTo>
                  <a:cubicBezTo>
                    <a:pt x="24240" y="120000"/>
                    <a:pt x="24240" y="120000"/>
                    <a:pt x="24240" y="120000"/>
                  </a:cubicBezTo>
                  <a:cubicBezTo>
                    <a:pt x="0" y="120000"/>
                    <a:pt x="0" y="120000"/>
                    <a:pt x="0" y="120000"/>
                  </a:cubicBezTo>
                  <a:cubicBezTo>
                    <a:pt x="0" y="3102"/>
                    <a:pt x="0" y="3102"/>
                    <a:pt x="0" y="3102"/>
                  </a:cubicBezTo>
                  <a:cubicBezTo>
                    <a:pt x="24240" y="3102"/>
                    <a:pt x="24240" y="3102"/>
                    <a:pt x="24240" y="3102"/>
                  </a:cubicBezTo>
                  <a:lnTo>
                    <a:pt x="24240" y="16232"/>
                  </a:lnTo>
                  <a:close/>
                </a:path>
              </a:pathLst>
            </a:custGeom>
            <a:solidFill>
              <a:srgbClr val="8A8C8E"/>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61" name="Shape 61"/>
            <p:cNvSpPr/>
            <p:nvPr/>
          </p:nvSpPr>
          <p:spPr>
            <a:xfrm>
              <a:off x="3679" y="1361"/>
              <a:ext cx="600" cy="600"/>
            </a:xfrm>
            <a:custGeom>
              <a:avLst/>
              <a:gdLst/>
              <a:ahLst/>
              <a:cxnLst/>
              <a:rect l="0" t="0" r="0" b="0"/>
              <a:pathLst>
                <a:path w="120000" h="120000" extrusionOk="0">
                  <a:moveTo>
                    <a:pt x="120000" y="465"/>
                  </a:moveTo>
                  <a:cubicBezTo>
                    <a:pt x="120000" y="37107"/>
                    <a:pt x="120000" y="37107"/>
                    <a:pt x="120000" y="37107"/>
                  </a:cubicBezTo>
                  <a:cubicBezTo>
                    <a:pt x="115299" y="37107"/>
                    <a:pt x="115299" y="37107"/>
                    <a:pt x="115299" y="37107"/>
                  </a:cubicBezTo>
                  <a:cubicBezTo>
                    <a:pt x="113087" y="36508"/>
                    <a:pt x="109447" y="36076"/>
                    <a:pt x="104470" y="35810"/>
                  </a:cubicBezTo>
                  <a:cubicBezTo>
                    <a:pt x="99447" y="35511"/>
                    <a:pt x="95253" y="35344"/>
                    <a:pt x="91935" y="35344"/>
                  </a:cubicBezTo>
                  <a:cubicBezTo>
                    <a:pt x="84423" y="35344"/>
                    <a:pt x="77741" y="35743"/>
                    <a:pt x="72027" y="36442"/>
                  </a:cubicBezTo>
                  <a:cubicBezTo>
                    <a:pt x="66221" y="37173"/>
                    <a:pt x="60000" y="38304"/>
                    <a:pt x="53364" y="40066"/>
                  </a:cubicBezTo>
                  <a:cubicBezTo>
                    <a:pt x="53364" y="120000"/>
                    <a:pt x="53364" y="120000"/>
                    <a:pt x="53364" y="120000"/>
                  </a:cubicBezTo>
                  <a:cubicBezTo>
                    <a:pt x="0" y="120000"/>
                    <a:pt x="0" y="120000"/>
                    <a:pt x="0" y="120000"/>
                  </a:cubicBezTo>
                  <a:cubicBezTo>
                    <a:pt x="0" y="498"/>
                    <a:pt x="0" y="498"/>
                    <a:pt x="0" y="498"/>
                  </a:cubicBezTo>
                  <a:cubicBezTo>
                    <a:pt x="53364" y="498"/>
                    <a:pt x="53364" y="498"/>
                    <a:pt x="53364" y="498"/>
                  </a:cubicBezTo>
                  <a:cubicBezTo>
                    <a:pt x="53364" y="18121"/>
                    <a:pt x="53364" y="18121"/>
                    <a:pt x="53364" y="18121"/>
                  </a:cubicBezTo>
                  <a:cubicBezTo>
                    <a:pt x="65023" y="10839"/>
                    <a:pt x="75207" y="6018"/>
                    <a:pt x="83732" y="3624"/>
                  </a:cubicBezTo>
                  <a:cubicBezTo>
                    <a:pt x="92396" y="1230"/>
                    <a:pt x="100276" y="0"/>
                    <a:pt x="107557" y="0"/>
                  </a:cubicBezTo>
                  <a:cubicBezTo>
                    <a:pt x="109400" y="0"/>
                    <a:pt x="111520" y="66"/>
                    <a:pt x="113870" y="133"/>
                  </a:cubicBezTo>
                  <a:cubicBezTo>
                    <a:pt x="116221" y="232"/>
                    <a:pt x="118248" y="332"/>
                    <a:pt x="120000" y="465"/>
                  </a:cubicBezTo>
                  <a:close/>
                </a:path>
              </a:pathLst>
            </a:custGeom>
            <a:solidFill>
              <a:srgbClr val="8A8C8E"/>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62" name="Shape 62"/>
            <p:cNvSpPr/>
            <p:nvPr/>
          </p:nvSpPr>
          <p:spPr>
            <a:xfrm>
              <a:off x="2981" y="1343"/>
              <a:ext cx="600" cy="599"/>
            </a:xfrm>
            <a:custGeom>
              <a:avLst/>
              <a:gdLst/>
              <a:ahLst/>
              <a:cxnLst/>
              <a:rect l="0" t="0" r="0" b="0"/>
              <a:pathLst>
                <a:path w="120000" h="120000" extrusionOk="0">
                  <a:moveTo>
                    <a:pt x="14155" y="33094"/>
                  </a:moveTo>
                  <a:cubicBezTo>
                    <a:pt x="10641" y="33094"/>
                    <a:pt x="10641" y="33094"/>
                    <a:pt x="10641" y="33094"/>
                  </a:cubicBezTo>
                  <a:cubicBezTo>
                    <a:pt x="10641" y="5652"/>
                    <a:pt x="10641" y="5652"/>
                    <a:pt x="10641" y="5652"/>
                  </a:cubicBezTo>
                  <a:cubicBezTo>
                    <a:pt x="14723" y="4673"/>
                    <a:pt x="21316" y="3473"/>
                    <a:pt x="30451" y="2084"/>
                  </a:cubicBezTo>
                  <a:cubicBezTo>
                    <a:pt x="39654" y="726"/>
                    <a:pt x="48789" y="0"/>
                    <a:pt x="57992" y="0"/>
                  </a:cubicBezTo>
                  <a:cubicBezTo>
                    <a:pt x="79910" y="0"/>
                    <a:pt x="95705" y="3221"/>
                    <a:pt x="105409" y="9568"/>
                  </a:cubicBezTo>
                  <a:cubicBezTo>
                    <a:pt x="115147" y="15947"/>
                    <a:pt x="120000" y="25989"/>
                    <a:pt x="120000" y="39600"/>
                  </a:cubicBezTo>
                  <a:cubicBezTo>
                    <a:pt x="120000" y="116968"/>
                    <a:pt x="120000" y="116968"/>
                    <a:pt x="120000" y="116968"/>
                  </a:cubicBezTo>
                  <a:cubicBezTo>
                    <a:pt x="81784" y="116968"/>
                    <a:pt x="81784" y="116968"/>
                    <a:pt x="81784" y="116968"/>
                  </a:cubicBezTo>
                  <a:cubicBezTo>
                    <a:pt x="81784" y="104936"/>
                    <a:pt x="81784" y="104936"/>
                    <a:pt x="81784" y="104936"/>
                  </a:cubicBezTo>
                  <a:cubicBezTo>
                    <a:pt x="79676" y="106421"/>
                    <a:pt x="77099" y="108189"/>
                    <a:pt x="74088" y="110336"/>
                  </a:cubicBezTo>
                  <a:cubicBezTo>
                    <a:pt x="70976" y="112421"/>
                    <a:pt x="68064" y="114063"/>
                    <a:pt x="65387" y="115263"/>
                  </a:cubicBezTo>
                  <a:cubicBezTo>
                    <a:pt x="61639" y="116873"/>
                    <a:pt x="57657" y="118073"/>
                    <a:pt x="53641" y="118863"/>
                  </a:cubicBezTo>
                  <a:cubicBezTo>
                    <a:pt x="49559" y="119621"/>
                    <a:pt x="45108" y="120000"/>
                    <a:pt x="40256" y="120000"/>
                  </a:cubicBezTo>
                  <a:cubicBezTo>
                    <a:pt x="28845" y="120000"/>
                    <a:pt x="19274" y="116684"/>
                    <a:pt x="11578" y="109957"/>
                  </a:cubicBezTo>
                  <a:cubicBezTo>
                    <a:pt x="3848" y="103326"/>
                    <a:pt x="0" y="94736"/>
                    <a:pt x="0" y="84347"/>
                  </a:cubicBezTo>
                  <a:cubicBezTo>
                    <a:pt x="0" y="76042"/>
                    <a:pt x="1974" y="69221"/>
                    <a:pt x="5889" y="63978"/>
                  </a:cubicBezTo>
                  <a:cubicBezTo>
                    <a:pt x="9804" y="58705"/>
                    <a:pt x="15426" y="54568"/>
                    <a:pt x="22621" y="51505"/>
                  </a:cubicBezTo>
                  <a:cubicBezTo>
                    <a:pt x="29749" y="48473"/>
                    <a:pt x="38549" y="46294"/>
                    <a:pt x="49124" y="45000"/>
                  </a:cubicBezTo>
                  <a:cubicBezTo>
                    <a:pt x="59698" y="43768"/>
                    <a:pt x="70607" y="42757"/>
                    <a:pt x="81952" y="42189"/>
                  </a:cubicBezTo>
                  <a:cubicBezTo>
                    <a:pt x="81952" y="41589"/>
                    <a:pt x="81952" y="41589"/>
                    <a:pt x="81952" y="41589"/>
                  </a:cubicBezTo>
                  <a:cubicBezTo>
                    <a:pt x="81952" y="35273"/>
                    <a:pt x="79241" y="30915"/>
                    <a:pt x="73853" y="28515"/>
                  </a:cubicBezTo>
                  <a:cubicBezTo>
                    <a:pt x="68466" y="26147"/>
                    <a:pt x="60468" y="24947"/>
                    <a:pt x="49960" y="24947"/>
                  </a:cubicBezTo>
                  <a:cubicBezTo>
                    <a:pt x="43636" y="24947"/>
                    <a:pt x="36843" y="25989"/>
                    <a:pt x="29648" y="28168"/>
                  </a:cubicBezTo>
                  <a:cubicBezTo>
                    <a:pt x="22487" y="30284"/>
                    <a:pt x="17300" y="31957"/>
                    <a:pt x="14155" y="33094"/>
                  </a:cubicBezTo>
                  <a:close/>
                  <a:moveTo>
                    <a:pt x="81784" y="87252"/>
                  </a:moveTo>
                  <a:cubicBezTo>
                    <a:pt x="81784" y="63600"/>
                    <a:pt x="81784" y="63600"/>
                    <a:pt x="81784" y="63600"/>
                  </a:cubicBezTo>
                  <a:cubicBezTo>
                    <a:pt x="76564" y="64010"/>
                    <a:pt x="70942" y="64610"/>
                    <a:pt x="64885" y="65273"/>
                  </a:cubicBezTo>
                  <a:cubicBezTo>
                    <a:pt x="58862" y="66000"/>
                    <a:pt x="54244" y="66821"/>
                    <a:pt x="51098" y="67768"/>
                  </a:cubicBezTo>
                  <a:cubicBezTo>
                    <a:pt x="47317" y="68905"/>
                    <a:pt x="44339" y="70578"/>
                    <a:pt x="42297" y="72757"/>
                  </a:cubicBezTo>
                  <a:cubicBezTo>
                    <a:pt x="40323" y="74936"/>
                    <a:pt x="39252" y="77778"/>
                    <a:pt x="39252" y="81378"/>
                  </a:cubicBezTo>
                  <a:cubicBezTo>
                    <a:pt x="39252" y="83715"/>
                    <a:pt x="39486" y="85642"/>
                    <a:pt x="39921" y="87157"/>
                  </a:cubicBezTo>
                  <a:cubicBezTo>
                    <a:pt x="40356" y="88610"/>
                    <a:pt x="41427" y="90000"/>
                    <a:pt x="43134" y="91357"/>
                  </a:cubicBezTo>
                  <a:cubicBezTo>
                    <a:pt x="44774" y="92715"/>
                    <a:pt x="46715" y="93694"/>
                    <a:pt x="49023" y="94326"/>
                  </a:cubicBezTo>
                  <a:cubicBezTo>
                    <a:pt x="51266" y="94989"/>
                    <a:pt x="54813" y="95305"/>
                    <a:pt x="59698" y="95305"/>
                  </a:cubicBezTo>
                  <a:cubicBezTo>
                    <a:pt x="63513" y="95305"/>
                    <a:pt x="67395" y="94578"/>
                    <a:pt x="71377" y="93063"/>
                  </a:cubicBezTo>
                  <a:cubicBezTo>
                    <a:pt x="75292" y="91610"/>
                    <a:pt x="78773" y="89652"/>
                    <a:pt x="81784" y="87252"/>
                  </a:cubicBezTo>
                  <a:close/>
                </a:path>
              </a:pathLst>
            </a:custGeom>
            <a:solidFill>
              <a:srgbClr val="8A8C8E"/>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63" name="Shape 63"/>
            <p:cNvSpPr/>
            <p:nvPr/>
          </p:nvSpPr>
          <p:spPr>
            <a:xfrm>
              <a:off x="2307" y="1343"/>
              <a:ext cx="600" cy="599"/>
            </a:xfrm>
            <a:custGeom>
              <a:avLst/>
              <a:gdLst/>
              <a:ahLst/>
              <a:cxnLst/>
              <a:rect l="0" t="0" r="0" b="0"/>
              <a:pathLst>
                <a:path w="120000" h="120000" extrusionOk="0">
                  <a:moveTo>
                    <a:pt x="49894" y="24947"/>
                  </a:moveTo>
                  <a:cubicBezTo>
                    <a:pt x="43569" y="24947"/>
                    <a:pt x="36843" y="25989"/>
                    <a:pt x="29648" y="28168"/>
                  </a:cubicBezTo>
                  <a:cubicBezTo>
                    <a:pt x="22420" y="30284"/>
                    <a:pt x="17300" y="31957"/>
                    <a:pt x="14155" y="33094"/>
                  </a:cubicBezTo>
                  <a:cubicBezTo>
                    <a:pt x="10641" y="33094"/>
                    <a:pt x="10641" y="33094"/>
                    <a:pt x="10641" y="33094"/>
                  </a:cubicBezTo>
                  <a:cubicBezTo>
                    <a:pt x="10641" y="5652"/>
                    <a:pt x="10641" y="5652"/>
                    <a:pt x="10641" y="5652"/>
                  </a:cubicBezTo>
                  <a:cubicBezTo>
                    <a:pt x="14723" y="4673"/>
                    <a:pt x="21316" y="3473"/>
                    <a:pt x="30451" y="2084"/>
                  </a:cubicBezTo>
                  <a:cubicBezTo>
                    <a:pt x="39587" y="726"/>
                    <a:pt x="48789" y="0"/>
                    <a:pt x="57992" y="0"/>
                  </a:cubicBezTo>
                  <a:cubicBezTo>
                    <a:pt x="79877" y="0"/>
                    <a:pt x="95672" y="3221"/>
                    <a:pt x="105409" y="9568"/>
                  </a:cubicBezTo>
                  <a:cubicBezTo>
                    <a:pt x="115147" y="15947"/>
                    <a:pt x="120000" y="25989"/>
                    <a:pt x="120000" y="39600"/>
                  </a:cubicBezTo>
                  <a:cubicBezTo>
                    <a:pt x="120000" y="116968"/>
                    <a:pt x="120000" y="116968"/>
                    <a:pt x="120000" y="116968"/>
                  </a:cubicBezTo>
                  <a:cubicBezTo>
                    <a:pt x="81717" y="116968"/>
                    <a:pt x="81717" y="116968"/>
                    <a:pt x="81717" y="116968"/>
                  </a:cubicBezTo>
                  <a:cubicBezTo>
                    <a:pt x="81717" y="104936"/>
                    <a:pt x="81717" y="104936"/>
                    <a:pt x="81717" y="104936"/>
                  </a:cubicBezTo>
                  <a:cubicBezTo>
                    <a:pt x="79643" y="106421"/>
                    <a:pt x="77099" y="108189"/>
                    <a:pt x="74021" y="110336"/>
                  </a:cubicBezTo>
                  <a:cubicBezTo>
                    <a:pt x="70942" y="112421"/>
                    <a:pt x="68064" y="114063"/>
                    <a:pt x="65387" y="115263"/>
                  </a:cubicBezTo>
                  <a:cubicBezTo>
                    <a:pt x="61572" y="116873"/>
                    <a:pt x="57657" y="118073"/>
                    <a:pt x="53575" y="118863"/>
                  </a:cubicBezTo>
                  <a:cubicBezTo>
                    <a:pt x="49525" y="119621"/>
                    <a:pt x="45108" y="120000"/>
                    <a:pt x="40223" y="120000"/>
                  </a:cubicBezTo>
                  <a:cubicBezTo>
                    <a:pt x="28812" y="120000"/>
                    <a:pt x="19274" y="116684"/>
                    <a:pt x="11578" y="109957"/>
                  </a:cubicBezTo>
                  <a:cubicBezTo>
                    <a:pt x="3848" y="103326"/>
                    <a:pt x="0" y="94736"/>
                    <a:pt x="0" y="84347"/>
                  </a:cubicBezTo>
                  <a:cubicBezTo>
                    <a:pt x="0" y="76042"/>
                    <a:pt x="1974" y="69221"/>
                    <a:pt x="5889" y="63978"/>
                  </a:cubicBezTo>
                  <a:cubicBezTo>
                    <a:pt x="9804" y="58705"/>
                    <a:pt x="15359" y="54568"/>
                    <a:pt x="22587" y="51505"/>
                  </a:cubicBezTo>
                  <a:cubicBezTo>
                    <a:pt x="29682" y="48473"/>
                    <a:pt x="38549" y="46294"/>
                    <a:pt x="49124" y="45000"/>
                  </a:cubicBezTo>
                  <a:cubicBezTo>
                    <a:pt x="59665" y="43768"/>
                    <a:pt x="70607" y="42757"/>
                    <a:pt x="81952" y="42189"/>
                  </a:cubicBezTo>
                  <a:cubicBezTo>
                    <a:pt x="81952" y="41589"/>
                    <a:pt x="81952" y="41589"/>
                    <a:pt x="81952" y="41589"/>
                  </a:cubicBezTo>
                  <a:cubicBezTo>
                    <a:pt x="81952" y="35273"/>
                    <a:pt x="79241" y="30915"/>
                    <a:pt x="73853" y="28515"/>
                  </a:cubicBezTo>
                  <a:cubicBezTo>
                    <a:pt x="68399" y="26147"/>
                    <a:pt x="60468" y="24947"/>
                    <a:pt x="49894" y="24947"/>
                  </a:cubicBezTo>
                  <a:close/>
                  <a:moveTo>
                    <a:pt x="81717" y="87252"/>
                  </a:moveTo>
                  <a:cubicBezTo>
                    <a:pt x="81717" y="63600"/>
                    <a:pt x="81717" y="63600"/>
                    <a:pt x="81717" y="63600"/>
                  </a:cubicBezTo>
                  <a:cubicBezTo>
                    <a:pt x="76564" y="64010"/>
                    <a:pt x="70942" y="64610"/>
                    <a:pt x="64885" y="65273"/>
                  </a:cubicBezTo>
                  <a:cubicBezTo>
                    <a:pt x="58828" y="66000"/>
                    <a:pt x="54244" y="66821"/>
                    <a:pt x="51098" y="67768"/>
                  </a:cubicBezTo>
                  <a:cubicBezTo>
                    <a:pt x="47250" y="68905"/>
                    <a:pt x="44339" y="70578"/>
                    <a:pt x="42297" y="72757"/>
                  </a:cubicBezTo>
                  <a:cubicBezTo>
                    <a:pt x="40256" y="74936"/>
                    <a:pt x="39286" y="77778"/>
                    <a:pt x="39286" y="81378"/>
                  </a:cubicBezTo>
                  <a:cubicBezTo>
                    <a:pt x="39286" y="83715"/>
                    <a:pt x="39486" y="85642"/>
                    <a:pt x="39921" y="87157"/>
                  </a:cubicBezTo>
                  <a:cubicBezTo>
                    <a:pt x="40323" y="88610"/>
                    <a:pt x="41427" y="90000"/>
                    <a:pt x="43134" y="91357"/>
                  </a:cubicBezTo>
                  <a:cubicBezTo>
                    <a:pt x="44740" y="92715"/>
                    <a:pt x="46715" y="93694"/>
                    <a:pt x="48957" y="94326"/>
                  </a:cubicBezTo>
                  <a:cubicBezTo>
                    <a:pt x="51266" y="94989"/>
                    <a:pt x="54813" y="95305"/>
                    <a:pt x="59665" y="95305"/>
                  </a:cubicBezTo>
                  <a:cubicBezTo>
                    <a:pt x="63513" y="95305"/>
                    <a:pt x="67361" y="94578"/>
                    <a:pt x="71310" y="93063"/>
                  </a:cubicBezTo>
                  <a:cubicBezTo>
                    <a:pt x="75292" y="91610"/>
                    <a:pt x="78773" y="89652"/>
                    <a:pt x="81717" y="87252"/>
                  </a:cubicBezTo>
                  <a:close/>
                </a:path>
              </a:pathLst>
            </a:custGeom>
            <a:solidFill>
              <a:srgbClr val="8A8C8E"/>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64" name="Shape 64"/>
            <p:cNvSpPr/>
            <p:nvPr/>
          </p:nvSpPr>
          <p:spPr>
            <a:xfrm>
              <a:off x="-166" y="657"/>
              <a:ext cx="2400" cy="1800"/>
            </a:xfrm>
            <a:custGeom>
              <a:avLst/>
              <a:gdLst/>
              <a:ahLst/>
              <a:cxnLst/>
              <a:rect l="0" t="0" r="0" b="0"/>
              <a:pathLst>
                <a:path w="120000" h="120000" extrusionOk="0">
                  <a:moveTo>
                    <a:pt x="77400" y="9970"/>
                  </a:moveTo>
                  <a:cubicBezTo>
                    <a:pt x="62814" y="2277"/>
                    <a:pt x="47014" y="0"/>
                    <a:pt x="33242" y="2527"/>
                  </a:cubicBezTo>
                  <a:cubicBezTo>
                    <a:pt x="33250" y="2549"/>
                    <a:pt x="33250" y="2549"/>
                    <a:pt x="33250" y="2549"/>
                  </a:cubicBezTo>
                  <a:cubicBezTo>
                    <a:pt x="42976" y="806"/>
                    <a:pt x="57520" y="2418"/>
                    <a:pt x="69483" y="8716"/>
                  </a:cubicBezTo>
                  <a:cubicBezTo>
                    <a:pt x="78614" y="13533"/>
                    <a:pt x="85853" y="20212"/>
                    <a:pt x="91449" y="27905"/>
                  </a:cubicBezTo>
                  <a:cubicBezTo>
                    <a:pt x="38796" y="10340"/>
                    <a:pt x="38796" y="10340"/>
                    <a:pt x="38796" y="10340"/>
                  </a:cubicBezTo>
                  <a:cubicBezTo>
                    <a:pt x="42172" y="18828"/>
                    <a:pt x="42172" y="18828"/>
                    <a:pt x="42172" y="18828"/>
                  </a:cubicBezTo>
                  <a:cubicBezTo>
                    <a:pt x="29246" y="21737"/>
                    <a:pt x="18916" y="28874"/>
                    <a:pt x="12809" y="39956"/>
                  </a:cubicBezTo>
                  <a:cubicBezTo>
                    <a:pt x="0" y="63230"/>
                    <a:pt x="13328" y="94611"/>
                    <a:pt x="42599" y="110029"/>
                  </a:cubicBezTo>
                  <a:cubicBezTo>
                    <a:pt x="57185" y="117722"/>
                    <a:pt x="72985" y="119999"/>
                    <a:pt x="86749" y="117472"/>
                  </a:cubicBezTo>
                  <a:cubicBezTo>
                    <a:pt x="86749" y="117450"/>
                    <a:pt x="86749" y="117450"/>
                    <a:pt x="86749" y="117450"/>
                  </a:cubicBezTo>
                  <a:cubicBezTo>
                    <a:pt x="77031" y="119193"/>
                    <a:pt x="62479" y="117581"/>
                    <a:pt x="50499" y="111283"/>
                  </a:cubicBezTo>
                  <a:cubicBezTo>
                    <a:pt x="41385" y="106477"/>
                    <a:pt x="34138" y="99787"/>
                    <a:pt x="29212" y="92290"/>
                  </a:cubicBezTo>
                  <a:cubicBezTo>
                    <a:pt x="80834" y="111522"/>
                    <a:pt x="80834" y="111522"/>
                    <a:pt x="80834" y="111522"/>
                  </a:cubicBezTo>
                  <a:cubicBezTo>
                    <a:pt x="76562" y="101585"/>
                    <a:pt x="76562" y="101585"/>
                    <a:pt x="76562" y="101585"/>
                  </a:cubicBezTo>
                  <a:cubicBezTo>
                    <a:pt x="89488" y="98676"/>
                    <a:pt x="101083" y="91125"/>
                    <a:pt x="107182" y="80054"/>
                  </a:cubicBezTo>
                  <a:cubicBezTo>
                    <a:pt x="120000" y="56769"/>
                    <a:pt x="106671" y="25388"/>
                    <a:pt x="77400" y="9970"/>
                  </a:cubicBezTo>
                  <a:close/>
                  <a:moveTo>
                    <a:pt x="75305" y="99722"/>
                  </a:moveTo>
                  <a:cubicBezTo>
                    <a:pt x="70354" y="87180"/>
                    <a:pt x="70354" y="87180"/>
                    <a:pt x="70354" y="87180"/>
                  </a:cubicBezTo>
                  <a:cubicBezTo>
                    <a:pt x="85191" y="87180"/>
                    <a:pt x="85191" y="87180"/>
                    <a:pt x="85191" y="87180"/>
                  </a:cubicBezTo>
                  <a:lnTo>
                    <a:pt x="75305" y="99722"/>
                  </a:lnTo>
                  <a:close/>
                  <a:moveTo>
                    <a:pt x="94607" y="67011"/>
                  </a:moveTo>
                  <a:cubicBezTo>
                    <a:pt x="93836" y="68395"/>
                    <a:pt x="92865" y="69812"/>
                    <a:pt x="91734" y="71206"/>
                  </a:cubicBezTo>
                  <a:cubicBezTo>
                    <a:pt x="88634" y="75238"/>
                    <a:pt x="84621" y="78561"/>
                    <a:pt x="79829" y="81035"/>
                  </a:cubicBezTo>
                  <a:cubicBezTo>
                    <a:pt x="76646" y="82843"/>
                    <a:pt x="73236" y="84293"/>
                    <a:pt x="69994" y="85230"/>
                  </a:cubicBezTo>
                  <a:cubicBezTo>
                    <a:pt x="69969" y="85230"/>
                    <a:pt x="69952" y="85251"/>
                    <a:pt x="69927" y="85251"/>
                  </a:cubicBezTo>
                  <a:cubicBezTo>
                    <a:pt x="69558" y="85360"/>
                    <a:pt x="69558" y="85360"/>
                    <a:pt x="69558" y="85360"/>
                  </a:cubicBezTo>
                  <a:cubicBezTo>
                    <a:pt x="65529" y="75728"/>
                    <a:pt x="65529" y="75728"/>
                    <a:pt x="65529" y="75728"/>
                  </a:cubicBezTo>
                  <a:cubicBezTo>
                    <a:pt x="28634" y="89730"/>
                    <a:pt x="28634" y="89730"/>
                    <a:pt x="28634" y="89730"/>
                  </a:cubicBezTo>
                  <a:cubicBezTo>
                    <a:pt x="27327" y="90231"/>
                    <a:pt x="27327" y="90231"/>
                    <a:pt x="27327" y="90231"/>
                  </a:cubicBezTo>
                  <a:cubicBezTo>
                    <a:pt x="27118" y="89871"/>
                    <a:pt x="27118" y="89871"/>
                    <a:pt x="27118" y="89871"/>
                  </a:cubicBezTo>
                  <a:cubicBezTo>
                    <a:pt x="20055" y="77395"/>
                    <a:pt x="19469" y="63949"/>
                    <a:pt x="25492" y="52988"/>
                  </a:cubicBezTo>
                  <a:cubicBezTo>
                    <a:pt x="28634" y="47289"/>
                    <a:pt x="33518" y="42538"/>
                    <a:pt x="39583" y="39269"/>
                  </a:cubicBezTo>
                  <a:cubicBezTo>
                    <a:pt x="42599" y="37526"/>
                    <a:pt x="45774" y="36186"/>
                    <a:pt x="49025" y="35249"/>
                  </a:cubicBezTo>
                  <a:cubicBezTo>
                    <a:pt x="49385" y="35162"/>
                    <a:pt x="49385" y="35162"/>
                    <a:pt x="49385" y="35162"/>
                  </a:cubicBezTo>
                  <a:cubicBezTo>
                    <a:pt x="53867" y="45262"/>
                    <a:pt x="53867" y="45262"/>
                    <a:pt x="53867" y="45262"/>
                  </a:cubicBezTo>
                  <a:cubicBezTo>
                    <a:pt x="91960" y="30084"/>
                    <a:pt x="91960" y="30084"/>
                    <a:pt x="91960" y="30084"/>
                  </a:cubicBezTo>
                  <a:cubicBezTo>
                    <a:pt x="92789" y="29768"/>
                    <a:pt x="92789" y="29768"/>
                    <a:pt x="92789" y="29768"/>
                  </a:cubicBezTo>
                  <a:cubicBezTo>
                    <a:pt x="92990" y="30138"/>
                    <a:pt x="92990" y="30138"/>
                    <a:pt x="92990" y="30138"/>
                  </a:cubicBezTo>
                  <a:cubicBezTo>
                    <a:pt x="100053" y="42625"/>
                    <a:pt x="100631" y="56050"/>
                    <a:pt x="94607" y="67011"/>
                  </a:cubicBezTo>
                  <a:close/>
                </a:path>
              </a:pathLst>
            </a:custGeom>
            <a:solidFill>
              <a:srgbClr val="8A8C8E"/>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65" name="Shape 65"/>
          <p:cNvSpPr txBox="1">
            <a:spLocks noGrp="1"/>
          </p:cNvSpPr>
          <p:nvPr>
            <p:ph type="title"/>
          </p:nvPr>
        </p:nvSpPr>
        <p:spPr>
          <a:xfrm>
            <a:off x="403035" y="367886"/>
            <a:ext cx="6119699" cy="366300"/>
          </a:xfrm>
          <a:prstGeom prst="rect">
            <a:avLst/>
          </a:prstGeom>
          <a:noFill/>
          <a:ln>
            <a:noFill/>
          </a:ln>
        </p:spPr>
        <p:txBody>
          <a:bodyPr wrap="square" lIns="91425" tIns="91425" rIns="91425" bIns="91425" anchor="t" anchorCtr="0"/>
          <a:lstStyle>
            <a:lvl1pPr marL="0" marR="0" lvl="0" indent="0" algn="l" rtl="0">
              <a:lnSpc>
                <a:spcPct val="85000"/>
              </a:lnSpc>
              <a:spcBef>
                <a:spcPts val="0"/>
              </a:spcBef>
              <a:buClr>
                <a:schemeClr val="accent1"/>
              </a:buClr>
              <a:buFont typeface="Calibri"/>
              <a:buNone/>
              <a:defRPr sz="2800" b="0" i="0" u="none" strike="noStrike" cap="none">
                <a:solidFill>
                  <a:schemeClr val="accent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66" name="Shape 66"/>
          <p:cNvSpPr txBox="1">
            <a:spLocks noGrp="1"/>
          </p:cNvSpPr>
          <p:nvPr>
            <p:ph type="body" idx="1"/>
          </p:nvPr>
        </p:nvSpPr>
        <p:spPr>
          <a:xfrm>
            <a:off x="403034" y="1203325"/>
            <a:ext cx="8345700" cy="3096300"/>
          </a:xfrm>
          <a:prstGeom prst="rect">
            <a:avLst/>
          </a:prstGeom>
          <a:noFill/>
          <a:ln>
            <a:noFill/>
          </a:ln>
        </p:spPr>
        <p:txBody>
          <a:bodyPr wrap="square" lIns="91425" tIns="91425" rIns="91425" bIns="91425" anchor="t" anchorCtr="0"/>
          <a:lstStyle>
            <a:lvl1pPr marL="0" marR="0" lvl="0" indent="0" algn="l" rtl="0">
              <a:lnSpc>
                <a:spcPct val="90000"/>
              </a:lnSpc>
              <a:spcBef>
                <a:spcPts val="750"/>
              </a:spcBef>
              <a:buClr>
                <a:schemeClr val="accent2"/>
              </a:buClr>
              <a:buFont typeface="Arial"/>
              <a:buChar char="●"/>
              <a:defRPr sz="1600" b="1" i="0" u="none" strike="noStrike" cap="none">
                <a:solidFill>
                  <a:schemeClr val="accent2"/>
                </a:solidFill>
                <a:latin typeface="Calibri"/>
                <a:ea typeface="Calibri"/>
                <a:cs typeface="Calibri"/>
                <a:sym typeface="Calibri"/>
              </a:defRPr>
            </a:lvl1pPr>
            <a:lvl2pPr marL="0" marR="0" lvl="1" indent="0" algn="l" rtl="0">
              <a:lnSpc>
                <a:spcPct val="90000"/>
              </a:lnSpc>
              <a:spcBef>
                <a:spcPts val="600"/>
              </a:spcBef>
              <a:buClr>
                <a:schemeClr val="accent1"/>
              </a:buClr>
              <a:buFont typeface="Arial"/>
              <a:buChar char="○"/>
              <a:defRPr sz="1400" b="0" i="0" u="none" strike="noStrike" cap="none">
                <a:solidFill>
                  <a:schemeClr val="dk2"/>
                </a:solidFill>
                <a:latin typeface="Calibri"/>
                <a:ea typeface="Calibri"/>
                <a:cs typeface="Calibri"/>
                <a:sym typeface="Calibri"/>
              </a:defRPr>
            </a:lvl2pPr>
            <a:lvl3pPr marL="179999" marR="0" lvl="2" indent="-91099" algn="l" rtl="0">
              <a:lnSpc>
                <a:spcPct val="90000"/>
              </a:lnSpc>
              <a:spcBef>
                <a:spcPts val="600"/>
              </a:spcBef>
              <a:buClr>
                <a:schemeClr val="accent1"/>
              </a:buClr>
              <a:buSzPct val="100000"/>
              <a:buFont typeface="Arial"/>
              <a:buChar char="•"/>
              <a:defRPr sz="1400" b="0" i="0" u="none" strike="noStrike" cap="none">
                <a:solidFill>
                  <a:schemeClr val="dk2"/>
                </a:solidFill>
                <a:latin typeface="Calibri"/>
                <a:ea typeface="Calibri"/>
                <a:cs typeface="Calibri"/>
                <a:sym typeface="Calibri"/>
              </a:defRPr>
            </a:lvl3pPr>
            <a:lvl4pPr marL="360000" marR="0" lvl="3" indent="-1060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4pPr>
            <a:lvl5pPr marL="540000" marR="0" lvl="4" indent="-108200" algn="l" rtl="0">
              <a:lnSpc>
                <a:spcPct val="90000"/>
              </a:lnSpc>
              <a:spcBef>
                <a:spcPts val="600"/>
              </a:spcBef>
              <a:buClr>
                <a:schemeClr val="accent1"/>
              </a:buClr>
              <a:buSzPct val="100000"/>
              <a:buFont typeface="Arial"/>
              <a:buChar char="•"/>
              <a:defRPr sz="1200" b="0" i="0" u="none" strike="noStrike" cap="none">
                <a:solidFill>
                  <a:schemeClr val="dk2"/>
                </a:solidFill>
                <a:latin typeface="Calibri"/>
                <a:ea typeface="Calibri"/>
                <a:cs typeface="Calibri"/>
                <a:sym typeface="Calibri"/>
              </a:defRPr>
            </a:lvl5pPr>
            <a:lvl6pPr marL="1885950" marR="0" lvl="5"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67" name="Shape 67"/>
          <p:cNvSpPr txBox="1">
            <a:spLocks noGrp="1"/>
          </p:cNvSpPr>
          <p:nvPr>
            <p:ph type="sldNum" idx="12"/>
          </p:nvPr>
        </p:nvSpPr>
        <p:spPr>
          <a:xfrm>
            <a:off x="7070411" y="4722069"/>
            <a:ext cx="1218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fld id="{00000000-1234-1234-1234-123412341234}" type="slidenum">
              <a:rPr lang="en-GB" sz="800" b="0" u="none">
                <a:solidFill>
                  <a:schemeClr val="accent2"/>
                </a:solidFill>
                <a:latin typeface="Calibri"/>
                <a:ea typeface="Calibri"/>
                <a:cs typeface="Calibri"/>
                <a:sym typeface="Calibri"/>
              </a:rPr>
              <a:t>‹#›</a:t>
            </a:fld>
            <a:endParaRPr lang="en-GB" sz="800" b="0" u="none">
              <a:solidFill>
                <a:schemeClr val="accent2"/>
              </a:solidFill>
              <a:latin typeface="Calibri"/>
              <a:ea typeface="Calibri"/>
              <a:cs typeface="Calibri"/>
              <a:sym typeface="Calibri"/>
            </a:endParaRPr>
          </a:p>
        </p:txBody>
      </p:sp>
      <p:grpSp>
        <p:nvGrpSpPr>
          <p:cNvPr id="68" name="Shape 68"/>
          <p:cNvGrpSpPr/>
          <p:nvPr/>
        </p:nvGrpSpPr>
        <p:grpSpPr>
          <a:xfrm>
            <a:off x="54" y="4734413"/>
            <a:ext cx="6127441" cy="98400"/>
            <a:chOff x="2317750" y="2519363"/>
            <a:chExt cx="4511775" cy="98400"/>
          </a:xfrm>
        </p:grpSpPr>
        <p:sp>
          <p:nvSpPr>
            <p:cNvPr id="69" name="Shape 69"/>
            <p:cNvSpPr/>
            <p:nvPr/>
          </p:nvSpPr>
          <p:spPr>
            <a:xfrm>
              <a:off x="2317750" y="2519363"/>
              <a:ext cx="911100" cy="98400"/>
            </a:xfrm>
            <a:prstGeom prst="rect">
              <a:avLst/>
            </a:prstGeom>
            <a:solidFill>
              <a:srgbClr val="F47920"/>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70" name="Shape 70"/>
            <p:cNvSpPr/>
            <p:nvPr/>
          </p:nvSpPr>
          <p:spPr>
            <a:xfrm>
              <a:off x="5473700" y="2519363"/>
              <a:ext cx="911100" cy="98400"/>
            </a:xfrm>
            <a:prstGeom prst="rect">
              <a:avLst/>
            </a:prstGeom>
            <a:solidFill>
              <a:srgbClr val="FBA919"/>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71" name="Shape 71"/>
            <p:cNvSpPr/>
            <p:nvPr/>
          </p:nvSpPr>
          <p:spPr>
            <a:xfrm>
              <a:off x="3228975" y="2519363"/>
              <a:ext cx="2244600" cy="98400"/>
            </a:xfrm>
            <a:prstGeom prst="rect">
              <a:avLst/>
            </a:prstGeom>
            <a:solidFill>
              <a:srgbClr val="F7941E"/>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72" name="Shape 72"/>
            <p:cNvSpPr/>
            <p:nvPr/>
          </p:nvSpPr>
          <p:spPr>
            <a:xfrm>
              <a:off x="6384925" y="2519363"/>
              <a:ext cx="444600" cy="98400"/>
            </a:xfrm>
            <a:prstGeom prst="rect">
              <a:avLst/>
            </a:prstGeom>
            <a:solidFill>
              <a:srgbClr val="FFC20E"/>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73" name="Shape 73"/>
          <p:cNvSpPr txBox="1">
            <a:spLocks noGrp="1"/>
          </p:cNvSpPr>
          <p:nvPr>
            <p:ph type="ftr" idx="11"/>
          </p:nvPr>
        </p:nvSpPr>
        <p:spPr>
          <a:xfrm flipH="1">
            <a:off x="6251181" y="4722069"/>
            <a:ext cx="811200" cy="123000"/>
          </a:xfrm>
          <a:prstGeom prst="rect">
            <a:avLst/>
          </a:prstGeom>
          <a:noFill/>
          <a:ln>
            <a:noFill/>
          </a:ln>
        </p:spPr>
        <p:txBody>
          <a:bodyPr wrap="square" lIns="91425" tIns="91425" rIns="91425" bIns="91425" anchor="ctr" anchorCtr="0"/>
          <a:lstStyle>
            <a:lvl1pPr marL="0" marR="0" lvl="0" indent="0" algn="l" rtl="0">
              <a:spcBef>
                <a:spcPts val="0"/>
              </a:spcBef>
              <a:buNone/>
              <a:defRPr sz="8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1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2.png"/><Relationship Id="rId1" Type="http://schemas.openxmlformats.org/officeDocument/2006/relationships/slideLayout" Target="../slideLayouts/slideLayout1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4.xml"/><Relationship Id="rId3" Type="http://schemas.openxmlformats.org/officeDocument/2006/relationships/image" Target="../media/image1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5.xml"/><Relationship Id="rId3"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6.xml"/><Relationship Id="rId3"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7.xml"/><Relationship Id="rId3"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8.xml"/><Relationship Id="rId3" Type="http://schemas.openxmlformats.org/officeDocument/2006/relationships/image" Target="../media/image1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9.xml"/><Relationship Id="rId3" Type="http://schemas.openxmlformats.org/officeDocument/2006/relationships/image" Target="../media/image1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0.xml"/><Relationship Id="rId3" Type="http://schemas.openxmlformats.org/officeDocument/2006/relationships/image" Target="../media/image1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1.xml"/><Relationship Id="rId3" Type="http://schemas.openxmlformats.org/officeDocument/2006/relationships/image" Target="../media/image12.jpg"/></Relationships>
</file>

<file path=ppt/slides/_rels/slide22.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2.png"/><Relationship Id="rId1" Type="http://schemas.openxmlformats.org/officeDocument/2006/relationships/slideLayout" Target="../slideLayouts/slideLayout16.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2.png"/><Relationship Id="rId1" Type="http://schemas.openxmlformats.org/officeDocument/2006/relationships/slideLayout" Target="../slideLayouts/slideLayout16.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4.xml"/><Relationship Id="rId3" Type="http://schemas.openxmlformats.org/officeDocument/2006/relationships/image" Target="../media/image1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5.xml"/><Relationship Id="rId3" Type="http://schemas.openxmlformats.org/officeDocument/2006/relationships/image" Target="../media/image1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6.xml"/><Relationship Id="rId3" Type="http://schemas.openxmlformats.org/officeDocument/2006/relationships/image" Target="../media/image1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7.xml"/><Relationship Id="rId3" Type="http://schemas.openxmlformats.org/officeDocument/2006/relationships/image" Target="../media/image1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8.xml"/><Relationship Id="rId3"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2.png"/><Relationship Id="rId1" Type="http://schemas.openxmlformats.org/officeDocument/2006/relationships/slideLayout" Target="../slideLayouts/slideLayout16.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20.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20.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2.png"/><Relationship Id="rId1" Type="http://schemas.openxmlformats.org/officeDocument/2006/relationships/slideLayout" Target="../slideLayouts/slideLayout16.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20.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0.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2.png"/><Relationship Id="rId1" Type="http://schemas.openxmlformats.org/officeDocument/2006/relationships/slideLayout" Target="../slideLayouts/slideLayout16.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jpg"/><Relationship Id="rId1" Type="http://schemas.openxmlformats.org/officeDocument/2006/relationships/slideLayout" Target="../slideLayouts/slideLayout16.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4.xml"/><Relationship Id="rId3" Type="http://schemas.openxmlformats.org/officeDocument/2006/relationships/image" Target="../media/image19.jp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0.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24.png"/><Relationship Id="rId5" Type="http://schemas.openxmlformats.org/officeDocument/2006/relationships/image" Target="../media/image25.png"/><Relationship Id="rId1" Type="http://schemas.openxmlformats.org/officeDocument/2006/relationships/slideLayout" Target="../slideLayouts/slideLayout16.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0.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0.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2.png"/><Relationship Id="rId1" Type="http://schemas.openxmlformats.org/officeDocument/2006/relationships/slideLayout" Target="../slideLayouts/slideLayout16.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5.xml"/><Relationship Id="rId3" Type="http://schemas.openxmlformats.org/officeDocument/2006/relationships/image" Target="../media/image26.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6.xml"/><Relationship Id="rId3" Type="http://schemas.openxmlformats.org/officeDocument/2006/relationships/image" Target="../media/image2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7.xml"/><Relationship Id="rId3" Type="http://schemas.openxmlformats.org/officeDocument/2006/relationships/image" Target="../media/image2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20.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29.jpg"/><Relationship Id="rId5" Type="http://schemas.openxmlformats.org/officeDocument/2006/relationships/image" Target="../media/image30.png"/><Relationship Id="rId1" Type="http://schemas.openxmlformats.org/officeDocument/2006/relationships/slideLayout" Target="../slideLayouts/slideLayout16.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9.xml"/><Relationship Id="rId3" Type="http://schemas.openxmlformats.org/officeDocument/2006/relationships/image" Target="../media/image3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70.xml.rels><?xml version="1.0" encoding="UTF-8" standalone="yes"?>
<Relationships xmlns="http://schemas.openxmlformats.org/package/2006/relationships"><Relationship Id="rId3" Type="http://schemas.openxmlformats.org/officeDocument/2006/relationships/image" Target="../media/image32.jpg"/><Relationship Id="rId4" Type="http://schemas.openxmlformats.org/officeDocument/2006/relationships/image" Target="../media/image33.jpg"/><Relationship Id="rId5" Type="http://schemas.openxmlformats.org/officeDocument/2006/relationships/image" Target="../media/image34.jpg"/><Relationship Id="rId6" Type="http://schemas.openxmlformats.org/officeDocument/2006/relationships/image" Target="../media/image35.jpg"/><Relationship Id="rId7" Type="http://schemas.openxmlformats.org/officeDocument/2006/relationships/image" Target="../media/image36.jpg"/><Relationship Id="rId8" Type="http://schemas.openxmlformats.org/officeDocument/2006/relationships/image" Target="../media/image37.jpg"/><Relationship Id="rId9" Type="http://schemas.openxmlformats.org/officeDocument/2006/relationships/image" Target="../media/image38.jpg"/><Relationship Id="rId10" Type="http://schemas.openxmlformats.org/officeDocument/2006/relationships/image" Target="../media/image39.jpg"/><Relationship Id="rId1" Type="http://schemas.openxmlformats.org/officeDocument/2006/relationships/slideLayout" Target="../slideLayouts/slideLayout16.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0.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0.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3" Type="http://schemas.openxmlformats.org/officeDocument/2006/relationships/image" Target="../media/image40.jpg"/><Relationship Id="rId4" Type="http://schemas.openxmlformats.org/officeDocument/2006/relationships/image" Target="../media/image2.png"/><Relationship Id="rId1" Type="http://schemas.openxmlformats.org/officeDocument/2006/relationships/slideLayout" Target="../slideLayouts/slideLayout16.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3" Type="http://schemas.openxmlformats.org/officeDocument/2006/relationships/hyperlink" Target="http://www.youtube.com/watch?v=BIX-m5ZnAbk" TargetMode="External"/><Relationship Id="rId4" Type="http://schemas.openxmlformats.org/officeDocument/2006/relationships/image" Target="../media/image41.jpg"/><Relationship Id="rId1" Type="http://schemas.openxmlformats.org/officeDocument/2006/relationships/slideLayout" Target="../slideLayouts/slideLayout16.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2.png"/><Relationship Id="rId1" Type="http://schemas.openxmlformats.org/officeDocument/2006/relationships/slideLayout" Target="../slideLayouts/slideLayout16.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0.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6.xml"/></Relationships>
</file>

<file path=ppt/slides/_rels/slide9.xml.rels><?xml version="1.0" encoding="UTF-8" standalone="yes"?>
<Relationships xmlns="http://schemas.openxmlformats.org/package/2006/relationships"><Relationship Id="rId3" Type="http://schemas.openxmlformats.org/officeDocument/2006/relationships/hyperlink" Target="https://www.flickr.com/photos/birdbrian/33907040906/" TargetMode="External"/><Relationship Id="rId4" Type="http://schemas.openxmlformats.org/officeDocument/2006/relationships/image" Target="../media/image9.jpg"/><Relationship Id="rId1" Type="http://schemas.openxmlformats.org/officeDocument/2006/relationships/slideLayout" Target="../slideLayouts/slideLayout1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Shape 209"/>
          <p:cNvSpPr txBox="1">
            <a:spLocks noGrp="1"/>
          </p:cNvSpPr>
          <p:nvPr>
            <p:ph type="title"/>
          </p:nvPr>
        </p:nvSpPr>
        <p:spPr>
          <a:xfrm>
            <a:off x="1237496" y="2427750"/>
            <a:ext cx="6240300" cy="523200"/>
          </a:xfrm>
          <a:prstGeom prst="rect">
            <a:avLst/>
          </a:prstGeom>
          <a:noFill/>
          <a:ln>
            <a:noFill/>
          </a:ln>
        </p:spPr>
        <p:txBody>
          <a:bodyPr wrap="square" lIns="0" tIns="0" rIns="0" bIns="0" anchor="b" anchorCtr="0">
            <a:noAutofit/>
          </a:bodyPr>
          <a:lstStyle/>
          <a:p>
            <a:pPr marL="0" marR="0" lvl="0" indent="0" algn="l" rtl="0">
              <a:lnSpc>
                <a:spcPct val="85000"/>
              </a:lnSpc>
              <a:spcBef>
                <a:spcPts val="0"/>
              </a:spcBef>
              <a:buClr>
                <a:schemeClr val="lt1"/>
              </a:buClr>
              <a:buSzPct val="25000"/>
              <a:buFont typeface="Calibri"/>
              <a:buNone/>
            </a:pPr>
            <a:r>
              <a:rPr lang="en-GB"/>
              <a:t>INFRASTRUCTURE LITERACY</a:t>
            </a:r>
          </a:p>
        </p:txBody>
      </p:sp>
      <p:sp>
        <p:nvSpPr>
          <p:cNvPr id="210" name="Shape 210"/>
          <p:cNvSpPr txBox="1">
            <a:spLocks noGrp="1"/>
          </p:cNvSpPr>
          <p:nvPr>
            <p:ph type="body" idx="1"/>
          </p:nvPr>
        </p:nvSpPr>
        <p:spPr>
          <a:xfrm>
            <a:off x="1237511" y="3933825"/>
            <a:ext cx="4889688" cy="520142"/>
          </a:xfrm>
          <a:prstGeom prst="rect">
            <a:avLst/>
          </a:prstGeom>
          <a:noFill/>
          <a:ln>
            <a:noFill/>
          </a:ln>
        </p:spPr>
        <p:txBody>
          <a:bodyPr wrap="square" lIns="0" tIns="0" rIns="0" bIns="0" anchor="t" anchorCtr="0">
            <a:noAutofit/>
          </a:bodyPr>
          <a:lstStyle/>
          <a:p>
            <a:pPr marL="0" marR="0" lvl="0" indent="0" algn="l" rtl="0">
              <a:lnSpc>
                <a:spcPct val="90000"/>
              </a:lnSpc>
              <a:spcBef>
                <a:spcPts val="0"/>
              </a:spcBef>
              <a:spcAft>
                <a:spcPts val="0"/>
              </a:spcAft>
              <a:buClr>
                <a:schemeClr val="lt1"/>
              </a:buClr>
              <a:buSzPct val="25000"/>
              <a:buFont typeface="Arial"/>
              <a:buNone/>
            </a:pPr>
            <a:r>
              <a:rPr lang="en-GB"/>
              <a:t>AARNet Partnerships in support of eResearch</a:t>
            </a:r>
          </a:p>
          <a:p>
            <a:pPr marL="0" marR="0" lvl="1" indent="0" algn="l" rtl="0">
              <a:lnSpc>
                <a:spcPct val="90000"/>
              </a:lnSpc>
              <a:spcBef>
                <a:spcPts val="600"/>
              </a:spcBef>
              <a:buClr>
                <a:schemeClr val="accent1"/>
              </a:buClr>
              <a:buSzPct val="25000"/>
              <a:buFont typeface="Arial"/>
              <a:buNone/>
            </a:pPr>
            <a:r>
              <a:rPr lang="en-GB"/>
              <a:t>ALIA Universities &amp; Research Libraries - 14 September 2017 </a:t>
            </a:r>
          </a:p>
        </p:txBody>
      </p:sp>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Shape 301"/>
          <p:cNvSpPr txBox="1">
            <a:spLocks noGrp="1"/>
          </p:cNvSpPr>
          <p:nvPr>
            <p:ph type="sldNum" idx="12"/>
          </p:nvPr>
        </p:nvSpPr>
        <p:spPr>
          <a:xfrm>
            <a:off x="7070411" y="4722069"/>
            <a:ext cx="1218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fld id="{00000000-1234-1234-1234-123412341234}" type="slidenum">
              <a:rPr lang="en-GB" sz="800">
                <a:solidFill>
                  <a:schemeClr val="accent2"/>
                </a:solidFill>
                <a:latin typeface="Calibri"/>
                <a:ea typeface="Calibri"/>
                <a:cs typeface="Calibri"/>
                <a:sym typeface="Calibri"/>
              </a:rPr>
              <a:t>10</a:t>
            </a:fld>
            <a:endParaRPr lang="en-GB" sz="800">
              <a:solidFill>
                <a:schemeClr val="accent2"/>
              </a:solidFill>
              <a:latin typeface="Calibri"/>
              <a:ea typeface="Calibri"/>
              <a:cs typeface="Calibri"/>
              <a:sym typeface="Calibri"/>
            </a:endParaRPr>
          </a:p>
        </p:txBody>
      </p:sp>
      <p:sp>
        <p:nvSpPr>
          <p:cNvPr id="302" name="Shape 302"/>
          <p:cNvSpPr txBox="1">
            <a:spLocks noGrp="1"/>
          </p:cNvSpPr>
          <p:nvPr>
            <p:ph type="ftr" idx="11"/>
          </p:nvPr>
        </p:nvSpPr>
        <p:spPr>
          <a:xfrm flipH="1">
            <a:off x="6251181" y="4722069"/>
            <a:ext cx="8112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r>
              <a:rPr lang="en-GB" sz="800">
                <a:solidFill>
                  <a:srgbClr val="888888"/>
                </a:solidFill>
                <a:latin typeface="Calibri"/>
                <a:ea typeface="Calibri"/>
                <a:cs typeface="Calibri"/>
                <a:sym typeface="Calibri"/>
              </a:rPr>
              <a:t>© AARNet Pty Ltd </a:t>
            </a:r>
            <a:r>
              <a:rPr lang="en-GB" sz="800">
                <a:solidFill>
                  <a:schemeClr val="accent1"/>
                </a:solidFill>
                <a:latin typeface="Calibri"/>
                <a:ea typeface="Calibri"/>
                <a:cs typeface="Calibri"/>
                <a:sym typeface="Calibri"/>
              </a:rPr>
              <a:t>|</a:t>
            </a:r>
          </a:p>
        </p:txBody>
      </p:sp>
      <p:sp>
        <p:nvSpPr>
          <p:cNvPr id="303" name="Shape 303"/>
          <p:cNvSpPr txBox="1">
            <a:spLocks noGrp="1"/>
          </p:cNvSpPr>
          <p:nvPr>
            <p:ph type="body" idx="3"/>
          </p:nvPr>
        </p:nvSpPr>
        <p:spPr>
          <a:xfrm>
            <a:off x="403225" y="4443412"/>
            <a:ext cx="312600" cy="110700"/>
          </a:xfrm>
          <a:prstGeom prst="rect">
            <a:avLst/>
          </a:prstGeom>
          <a:noFill/>
          <a:ln>
            <a:noFill/>
          </a:ln>
        </p:spPr>
        <p:txBody>
          <a:bodyPr wrap="square" lIns="0" tIns="0" rIns="0" bIns="0" anchor="t" anchorCtr="0">
            <a:noAutofit/>
          </a:bodyPr>
          <a:lstStyle/>
          <a:p>
            <a:pPr marL="0" marR="0" lvl="0" indent="0" algn="l" rtl="0">
              <a:lnSpc>
                <a:spcPct val="90000"/>
              </a:lnSpc>
              <a:spcBef>
                <a:spcPts val="0"/>
              </a:spcBef>
              <a:buClr>
                <a:schemeClr val="accent2"/>
              </a:buClr>
              <a:buSzPct val="25000"/>
              <a:buFont typeface="Arial"/>
              <a:buNone/>
            </a:pPr>
            <a:endParaRPr sz="800" b="0" i="0" u="none" strike="noStrike" cap="none">
              <a:solidFill>
                <a:schemeClr val="accent2"/>
              </a:solidFill>
              <a:latin typeface="Calibri"/>
              <a:ea typeface="Calibri"/>
              <a:cs typeface="Calibri"/>
              <a:sym typeface="Calibri"/>
            </a:endParaRPr>
          </a:p>
        </p:txBody>
      </p:sp>
      <p:pic>
        <p:nvPicPr>
          <p:cNvPr id="304" name="Shape 304"/>
          <p:cNvPicPr preferRelativeResize="0"/>
          <p:nvPr/>
        </p:nvPicPr>
        <p:blipFill>
          <a:blip r:embed="rId3">
            <a:alphaModFix/>
          </a:blip>
          <a:stretch>
            <a:fillRect/>
          </a:stretch>
        </p:blipFill>
        <p:spPr>
          <a:xfrm>
            <a:off x="1979225" y="2710350"/>
            <a:ext cx="5343525" cy="1438275"/>
          </a:xfrm>
          <a:prstGeom prst="rect">
            <a:avLst/>
          </a:prstGeom>
          <a:noFill/>
          <a:ln>
            <a:noFill/>
          </a:ln>
        </p:spPr>
      </p:pic>
      <p:sp>
        <p:nvSpPr>
          <p:cNvPr id="305" name="Shape 305"/>
          <p:cNvSpPr txBox="1"/>
          <p:nvPr/>
        </p:nvSpPr>
        <p:spPr>
          <a:xfrm>
            <a:off x="701300" y="567600"/>
            <a:ext cx="3000000" cy="2926500"/>
          </a:xfrm>
          <a:prstGeom prst="rect">
            <a:avLst/>
          </a:prstGeom>
          <a:noFill/>
          <a:ln>
            <a:noFill/>
          </a:ln>
        </p:spPr>
        <p:txBody>
          <a:bodyPr wrap="square" lIns="91425" tIns="91425" rIns="91425" bIns="91425" anchor="ctr" anchorCtr="0">
            <a:noAutofit/>
          </a:bodyPr>
          <a:lstStyle/>
          <a:p>
            <a:pPr lvl="0" rtl="0">
              <a:lnSpc>
                <a:spcPct val="144000"/>
              </a:lnSpc>
              <a:spcBef>
                <a:spcPts val="0"/>
              </a:spcBef>
              <a:buNone/>
            </a:pPr>
            <a:r>
              <a:rPr lang="en-GB" sz="1600" b="1">
                <a:solidFill>
                  <a:srgbClr val="8A8C8E"/>
                </a:solidFill>
                <a:latin typeface="Calibri"/>
                <a:ea typeface="Calibri"/>
                <a:cs typeface="Calibri"/>
                <a:sym typeface="Calibri"/>
              </a:rPr>
              <a:t>The national research and education network (NREN) has been purpose built. </a:t>
            </a:r>
          </a:p>
          <a:p>
            <a:pPr lvl="0" rtl="0">
              <a:lnSpc>
                <a:spcPct val="120000"/>
              </a:lnSpc>
              <a:spcBef>
                <a:spcPts val="0"/>
              </a:spcBef>
              <a:buNone/>
            </a:pPr>
            <a:endParaRPr sz="1600" b="1">
              <a:solidFill>
                <a:srgbClr val="8A8C8E"/>
              </a:solidFill>
              <a:latin typeface="Calibri"/>
              <a:ea typeface="Calibri"/>
              <a:cs typeface="Calibri"/>
              <a:sym typeface="Calibri"/>
            </a:endParaRPr>
          </a:p>
        </p:txBody>
      </p:sp>
      <p:sp>
        <p:nvSpPr>
          <p:cNvPr id="306" name="Shape 306"/>
          <p:cNvSpPr txBox="1"/>
          <p:nvPr/>
        </p:nvSpPr>
        <p:spPr>
          <a:xfrm>
            <a:off x="3701287" y="1804225"/>
            <a:ext cx="3000000" cy="1081800"/>
          </a:xfrm>
          <a:prstGeom prst="rect">
            <a:avLst/>
          </a:prstGeom>
          <a:noFill/>
          <a:ln>
            <a:noFill/>
          </a:ln>
        </p:spPr>
        <p:txBody>
          <a:bodyPr wrap="square" lIns="91425" tIns="91425" rIns="91425" bIns="91425" anchor="ctr" anchorCtr="0">
            <a:noAutofit/>
          </a:bodyPr>
          <a:lstStyle/>
          <a:p>
            <a:pPr lvl="0" algn="ctr" rtl="0">
              <a:lnSpc>
                <a:spcPct val="144000"/>
              </a:lnSpc>
              <a:spcBef>
                <a:spcPts val="0"/>
              </a:spcBef>
              <a:buNone/>
            </a:pPr>
            <a:r>
              <a:rPr lang="en-GB" sz="2800">
                <a:solidFill>
                  <a:schemeClr val="accent1"/>
                </a:solidFill>
                <a:latin typeface="Calibri"/>
                <a:ea typeface="Calibri"/>
                <a:cs typeface="Calibri"/>
                <a:sym typeface="Calibri"/>
              </a:rPr>
              <a:t>“Elephant” Flows</a:t>
            </a:r>
          </a:p>
          <a:p>
            <a:pPr lvl="0" rtl="0">
              <a:lnSpc>
                <a:spcPct val="120000"/>
              </a:lnSpc>
              <a:spcBef>
                <a:spcPts val="0"/>
              </a:spcBef>
              <a:buNone/>
            </a:pPr>
            <a:endParaRPr sz="2800">
              <a:solidFill>
                <a:schemeClr val="accent1"/>
              </a:solidFill>
              <a:latin typeface="Calibri"/>
              <a:ea typeface="Calibri"/>
              <a:cs typeface="Calibri"/>
              <a:sym typeface="Calibri"/>
            </a:endParaRPr>
          </a:p>
        </p:txBody>
      </p:sp>
      <p:pic>
        <p:nvPicPr>
          <p:cNvPr id="307" name="Shape 307"/>
          <p:cNvPicPr preferRelativeResize="0"/>
          <p:nvPr/>
        </p:nvPicPr>
        <p:blipFill>
          <a:blip r:embed="rId4">
            <a:alphaModFix/>
          </a:blip>
          <a:stretch>
            <a:fillRect/>
          </a:stretch>
        </p:blipFill>
        <p:spPr>
          <a:xfrm>
            <a:off x="4529775" y="2249225"/>
            <a:ext cx="1343025" cy="1171575"/>
          </a:xfrm>
          <a:prstGeom prst="rect">
            <a:avLst/>
          </a:prstGeom>
          <a:noFill/>
          <a:ln>
            <a:noFill/>
          </a:ln>
        </p:spPr>
      </p:pic>
    </p:spTree>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Shape 312"/>
          <p:cNvSpPr txBox="1">
            <a:spLocks noGrp="1"/>
          </p:cNvSpPr>
          <p:nvPr>
            <p:ph type="sldNum" idx="12"/>
          </p:nvPr>
        </p:nvSpPr>
        <p:spPr>
          <a:xfrm>
            <a:off x="7070411" y="4722069"/>
            <a:ext cx="121828" cy="123111"/>
          </a:xfrm>
          <a:prstGeom prst="rect">
            <a:avLst/>
          </a:prstGeom>
          <a:noFill/>
          <a:ln>
            <a:noFill/>
          </a:ln>
        </p:spPr>
        <p:txBody>
          <a:bodyPr wrap="square" lIns="0" tIns="0" rIns="0" bIns="0" anchor="ctr" anchorCtr="0">
            <a:noAutofit/>
          </a:bodyPr>
          <a:lstStyle/>
          <a:p>
            <a:pPr marL="0" marR="0" lvl="0" indent="0" algn="l" rtl="0">
              <a:spcBef>
                <a:spcPts val="0"/>
              </a:spcBef>
              <a:buSzPct val="25000"/>
              <a:buNone/>
            </a:pPr>
            <a:fld id="{00000000-1234-1234-1234-123412341234}" type="slidenum">
              <a:rPr lang="en-GB" sz="800">
                <a:solidFill>
                  <a:schemeClr val="accent2"/>
                </a:solidFill>
                <a:latin typeface="Calibri"/>
                <a:ea typeface="Calibri"/>
                <a:cs typeface="Calibri"/>
                <a:sym typeface="Calibri"/>
              </a:rPr>
              <a:t>11</a:t>
            </a:fld>
            <a:endParaRPr lang="en-GB" sz="800">
              <a:solidFill>
                <a:schemeClr val="accent2"/>
              </a:solidFill>
              <a:latin typeface="Calibri"/>
              <a:ea typeface="Calibri"/>
              <a:cs typeface="Calibri"/>
              <a:sym typeface="Calibri"/>
            </a:endParaRPr>
          </a:p>
        </p:txBody>
      </p:sp>
      <p:sp>
        <p:nvSpPr>
          <p:cNvPr id="313" name="Shape 313"/>
          <p:cNvSpPr txBox="1">
            <a:spLocks noGrp="1"/>
          </p:cNvSpPr>
          <p:nvPr>
            <p:ph type="ftr" idx="11"/>
          </p:nvPr>
        </p:nvSpPr>
        <p:spPr>
          <a:xfrm flipH="1">
            <a:off x="6251262" y="4722069"/>
            <a:ext cx="811118" cy="123111"/>
          </a:xfrm>
          <a:prstGeom prst="rect">
            <a:avLst/>
          </a:prstGeom>
          <a:noFill/>
          <a:ln>
            <a:noFill/>
          </a:ln>
        </p:spPr>
        <p:txBody>
          <a:bodyPr wrap="square" lIns="0" tIns="0" rIns="0" bIns="0" anchor="ctr" anchorCtr="0">
            <a:noAutofit/>
          </a:bodyPr>
          <a:lstStyle/>
          <a:p>
            <a:pPr marL="0" marR="0" lvl="0" indent="0" algn="l" rtl="0">
              <a:spcBef>
                <a:spcPts val="0"/>
              </a:spcBef>
              <a:buSzPct val="25000"/>
              <a:buNone/>
            </a:pPr>
            <a:r>
              <a:rPr lang="en-GB" sz="800">
                <a:solidFill>
                  <a:srgbClr val="888888"/>
                </a:solidFill>
                <a:latin typeface="Calibri"/>
                <a:ea typeface="Calibri"/>
                <a:cs typeface="Calibri"/>
                <a:sym typeface="Calibri"/>
              </a:rPr>
              <a:t>© AARNet Pty Ltd |</a:t>
            </a:r>
          </a:p>
        </p:txBody>
      </p:sp>
      <p:sp>
        <p:nvSpPr>
          <p:cNvPr id="314" name="Shape 314"/>
          <p:cNvSpPr txBox="1">
            <a:spLocks noGrp="1"/>
          </p:cNvSpPr>
          <p:nvPr>
            <p:ph type="body" idx="1"/>
          </p:nvPr>
        </p:nvSpPr>
        <p:spPr>
          <a:xfrm>
            <a:off x="5364000" y="808460"/>
            <a:ext cx="3095625" cy="276998"/>
          </a:xfrm>
          <a:prstGeom prst="rect">
            <a:avLst/>
          </a:prstGeom>
          <a:noFill/>
          <a:ln>
            <a:noFill/>
          </a:ln>
        </p:spPr>
        <p:txBody>
          <a:bodyPr wrap="square" lIns="0" tIns="0" rIns="0" bIns="0" anchor="ctr" anchorCtr="0">
            <a:noAutofit/>
          </a:bodyPr>
          <a:lstStyle/>
          <a:p>
            <a:pPr marL="0" marR="0" lvl="0" indent="0" algn="l" rtl="0">
              <a:lnSpc>
                <a:spcPct val="90000"/>
              </a:lnSpc>
              <a:spcBef>
                <a:spcPts val="0"/>
              </a:spcBef>
              <a:buClr>
                <a:schemeClr val="dk1"/>
              </a:buClr>
              <a:buSzPct val="25000"/>
              <a:buFont typeface="Arial"/>
              <a:buNone/>
            </a:pPr>
            <a:r>
              <a:rPr lang="en-GB"/>
              <a:t>Strong partnerships </a:t>
            </a:r>
          </a:p>
        </p:txBody>
      </p:sp>
      <p:sp>
        <p:nvSpPr>
          <p:cNvPr id="315" name="Shape 315"/>
          <p:cNvSpPr txBox="1">
            <a:spLocks noGrp="1"/>
          </p:cNvSpPr>
          <p:nvPr>
            <p:ph type="body" idx="2"/>
          </p:nvPr>
        </p:nvSpPr>
        <p:spPr>
          <a:xfrm>
            <a:off x="5364000" y="2793900"/>
            <a:ext cx="3095625" cy="276998"/>
          </a:xfrm>
          <a:prstGeom prst="rect">
            <a:avLst/>
          </a:prstGeom>
          <a:noFill/>
          <a:ln>
            <a:noFill/>
          </a:ln>
        </p:spPr>
        <p:txBody>
          <a:bodyPr wrap="square" lIns="0" tIns="0" rIns="0" bIns="0" anchor="ctr" anchorCtr="0">
            <a:noAutofit/>
          </a:bodyPr>
          <a:lstStyle/>
          <a:p>
            <a:pPr marL="0" marR="0" lvl="0" indent="0" algn="l" rtl="0">
              <a:lnSpc>
                <a:spcPct val="90000"/>
              </a:lnSpc>
              <a:spcBef>
                <a:spcPts val="0"/>
              </a:spcBef>
              <a:buClr>
                <a:schemeClr val="dk1"/>
              </a:buClr>
              <a:buSzPct val="25000"/>
              <a:buFont typeface="Arial"/>
              <a:buNone/>
            </a:pPr>
            <a:r>
              <a:rPr lang="en-GB"/>
              <a:t>Build &amp; m</a:t>
            </a:r>
            <a:r>
              <a:rPr lang="en-GB" sz="2000" b="0" i="0" u="none" strike="noStrike" cap="none">
                <a:solidFill>
                  <a:schemeClr val="dk1"/>
                </a:solidFill>
                <a:latin typeface="Calibri"/>
                <a:ea typeface="Calibri"/>
                <a:cs typeface="Calibri"/>
                <a:sym typeface="Calibri"/>
              </a:rPr>
              <a:t>aximize </a:t>
            </a:r>
            <a:r>
              <a:rPr lang="en-GB"/>
              <a:t>networks </a:t>
            </a:r>
          </a:p>
        </p:txBody>
      </p:sp>
      <p:sp>
        <p:nvSpPr>
          <p:cNvPr id="316" name="Shape 316"/>
          <p:cNvSpPr txBox="1">
            <a:spLocks noGrp="1"/>
          </p:cNvSpPr>
          <p:nvPr>
            <p:ph type="body" idx="3"/>
          </p:nvPr>
        </p:nvSpPr>
        <p:spPr>
          <a:xfrm>
            <a:off x="5364000" y="3786619"/>
            <a:ext cx="3095625" cy="276998"/>
          </a:xfrm>
          <a:prstGeom prst="rect">
            <a:avLst/>
          </a:prstGeom>
          <a:noFill/>
          <a:ln>
            <a:noFill/>
          </a:ln>
        </p:spPr>
        <p:txBody>
          <a:bodyPr wrap="square" lIns="0" tIns="0" rIns="0" bIns="0" anchor="ctr" anchorCtr="0">
            <a:noAutofit/>
          </a:bodyPr>
          <a:lstStyle/>
          <a:p>
            <a:pPr marL="0" marR="0" lvl="0" indent="0" algn="l" rtl="0">
              <a:lnSpc>
                <a:spcPct val="90000"/>
              </a:lnSpc>
              <a:spcBef>
                <a:spcPts val="0"/>
              </a:spcBef>
              <a:buClr>
                <a:schemeClr val="dk1"/>
              </a:buClr>
              <a:buSzPct val="25000"/>
              <a:buFont typeface="Arial"/>
              <a:buNone/>
            </a:pPr>
            <a:r>
              <a:rPr lang="en-GB"/>
              <a:t>Research infrastructure </a:t>
            </a:r>
          </a:p>
        </p:txBody>
      </p:sp>
      <p:sp>
        <p:nvSpPr>
          <p:cNvPr id="317" name="Shape 317"/>
          <p:cNvSpPr txBox="1">
            <a:spLocks noGrp="1"/>
          </p:cNvSpPr>
          <p:nvPr>
            <p:ph type="body" idx="4"/>
          </p:nvPr>
        </p:nvSpPr>
        <p:spPr>
          <a:xfrm>
            <a:off x="5364000" y="1801180"/>
            <a:ext cx="3095625" cy="276998"/>
          </a:xfrm>
          <a:prstGeom prst="rect">
            <a:avLst/>
          </a:prstGeom>
          <a:noFill/>
          <a:ln>
            <a:noFill/>
          </a:ln>
        </p:spPr>
        <p:txBody>
          <a:bodyPr wrap="square" lIns="0" tIns="0" rIns="0" bIns="0" anchor="ctr" anchorCtr="0">
            <a:noAutofit/>
          </a:bodyPr>
          <a:lstStyle/>
          <a:p>
            <a:pPr marL="0" marR="0" lvl="0" indent="0" algn="l" rtl="0">
              <a:lnSpc>
                <a:spcPct val="90000"/>
              </a:lnSpc>
              <a:spcBef>
                <a:spcPts val="0"/>
              </a:spcBef>
              <a:buClr>
                <a:schemeClr val="dk1"/>
              </a:buClr>
              <a:buSzPct val="25000"/>
              <a:buFont typeface="Arial"/>
              <a:buNone/>
            </a:pPr>
            <a:r>
              <a:rPr lang="en-GB"/>
              <a:t>Service orientation  </a:t>
            </a:r>
          </a:p>
        </p:txBody>
      </p:sp>
      <p:sp>
        <p:nvSpPr>
          <p:cNvPr id="318" name="Shape 318"/>
          <p:cNvSpPr txBox="1">
            <a:spLocks noGrp="1"/>
          </p:cNvSpPr>
          <p:nvPr>
            <p:ph type="body" idx="5"/>
          </p:nvPr>
        </p:nvSpPr>
        <p:spPr>
          <a:xfrm>
            <a:off x="5363998" y="1433373"/>
            <a:ext cx="3095626" cy="19892"/>
          </a:xfrm>
          <a:prstGeom prst="rect">
            <a:avLst/>
          </a:prstGeom>
          <a:solidFill>
            <a:schemeClr val="accent1"/>
          </a:solidFill>
          <a:ln w="9525" cap="flat" cmpd="sng">
            <a:solidFill>
              <a:schemeClr val="accent1"/>
            </a:solidFill>
            <a:prstDash val="solid"/>
            <a:round/>
            <a:headEnd type="none" w="med" len="med"/>
            <a:tailEnd type="none" w="med" len="med"/>
          </a:ln>
        </p:spPr>
        <p:txBody>
          <a:bodyPr wrap="square" lIns="0" tIns="0" rIns="0" bIns="0" anchor="ctr" anchorCtr="0">
            <a:noAutofit/>
          </a:bodyPr>
          <a:lstStyle/>
          <a:p>
            <a:pPr marL="0" marR="0" lvl="0" indent="0" algn="l" rtl="0">
              <a:lnSpc>
                <a:spcPct val="90000"/>
              </a:lnSpc>
              <a:spcBef>
                <a:spcPts val="0"/>
              </a:spcBef>
              <a:buSzPct val="25000"/>
              <a:buFont typeface="Arial"/>
              <a:buNone/>
            </a:pPr>
            <a:endParaRPr sz="600" b="0" i="0" u="none" strike="noStrike" cap="none">
              <a:latin typeface="Calibri"/>
              <a:ea typeface="Calibri"/>
              <a:cs typeface="Calibri"/>
              <a:sym typeface="Calibri"/>
            </a:endParaRPr>
          </a:p>
        </p:txBody>
      </p:sp>
      <p:sp>
        <p:nvSpPr>
          <p:cNvPr id="319" name="Shape 319"/>
          <p:cNvSpPr txBox="1">
            <a:spLocks noGrp="1"/>
          </p:cNvSpPr>
          <p:nvPr>
            <p:ph type="body" idx="6"/>
          </p:nvPr>
        </p:nvSpPr>
        <p:spPr>
          <a:xfrm>
            <a:off x="5363998" y="2426092"/>
            <a:ext cx="3095626" cy="19892"/>
          </a:xfrm>
          <a:prstGeom prst="rect">
            <a:avLst/>
          </a:prstGeom>
          <a:solidFill>
            <a:schemeClr val="accent1"/>
          </a:solidFill>
          <a:ln w="9525" cap="flat" cmpd="sng">
            <a:solidFill>
              <a:schemeClr val="accent1"/>
            </a:solidFill>
            <a:prstDash val="solid"/>
            <a:round/>
            <a:headEnd type="none" w="med" len="med"/>
            <a:tailEnd type="none" w="med" len="med"/>
          </a:ln>
        </p:spPr>
        <p:txBody>
          <a:bodyPr wrap="square" lIns="0" tIns="0" rIns="0" bIns="0" anchor="ctr" anchorCtr="0">
            <a:noAutofit/>
          </a:bodyPr>
          <a:lstStyle/>
          <a:p>
            <a:pPr marL="0" marR="0" lvl="0" indent="0" algn="l" rtl="0">
              <a:lnSpc>
                <a:spcPct val="90000"/>
              </a:lnSpc>
              <a:spcBef>
                <a:spcPts val="0"/>
              </a:spcBef>
              <a:buSzPct val="25000"/>
              <a:buFont typeface="Arial"/>
              <a:buNone/>
            </a:pPr>
            <a:endParaRPr sz="600" b="0" i="0" u="none" strike="noStrike" cap="none">
              <a:latin typeface="Calibri"/>
              <a:ea typeface="Calibri"/>
              <a:cs typeface="Calibri"/>
              <a:sym typeface="Calibri"/>
            </a:endParaRPr>
          </a:p>
        </p:txBody>
      </p:sp>
      <p:sp>
        <p:nvSpPr>
          <p:cNvPr id="320" name="Shape 320"/>
          <p:cNvSpPr txBox="1">
            <a:spLocks noGrp="1"/>
          </p:cNvSpPr>
          <p:nvPr>
            <p:ph type="body" idx="7"/>
          </p:nvPr>
        </p:nvSpPr>
        <p:spPr>
          <a:xfrm>
            <a:off x="5363998" y="3418812"/>
            <a:ext cx="3095626" cy="19892"/>
          </a:xfrm>
          <a:prstGeom prst="rect">
            <a:avLst/>
          </a:prstGeom>
          <a:solidFill>
            <a:schemeClr val="accent1"/>
          </a:solidFill>
          <a:ln w="9525" cap="flat" cmpd="sng">
            <a:solidFill>
              <a:schemeClr val="accent1"/>
            </a:solidFill>
            <a:prstDash val="solid"/>
            <a:round/>
            <a:headEnd type="none" w="med" len="med"/>
            <a:tailEnd type="none" w="med" len="med"/>
          </a:ln>
        </p:spPr>
        <p:txBody>
          <a:bodyPr wrap="square" lIns="0" tIns="0" rIns="0" bIns="0" anchor="ctr" anchorCtr="0">
            <a:noAutofit/>
          </a:bodyPr>
          <a:lstStyle/>
          <a:p>
            <a:pPr marL="0" marR="0" lvl="0" indent="0" algn="l" rtl="0">
              <a:lnSpc>
                <a:spcPct val="90000"/>
              </a:lnSpc>
              <a:spcBef>
                <a:spcPts val="0"/>
              </a:spcBef>
              <a:buSzPct val="25000"/>
              <a:buFont typeface="Arial"/>
              <a:buNone/>
            </a:pPr>
            <a:endParaRPr sz="600" b="0" i="0" u="none" strike="noStrike" cap="none">
              <a:latin typeface="Calibri"/>
              <a:ea typeface="Calibri"/>
              <a:cs typeface="Calibri"/>
              <a:sym typeface="Calibri"/>
            </a:endParaRPr>
          </a:p>
        </p:txBody>
      </p:sp>
      <p:grpSp>
        <p:nvGrpSpPr>
          <p:cNvPr id="321" name="Shape 321"/>
          <p:cNvGrpSpPr/>
          <p:nvPr/>
        </p:nvGrpSpPr>
        <p:grpSpPr>
          <a:xfrm>
            <a:off x="4662811" y="3664040"/>
            <a:ext cx="520373" cy="483282"/>
            <a:chOff x="2596213" y="-1225200"/>
            <a:chExt cx="757236" cy="703262"/>
          </a:xfrm>
        </p:grpSpPr>
        <p:sp>
          <p:nvSpPr>
            <p:cNvPr id="322" name="Shape 322"/>
            <p:cNvSpPr/>
            <p:nvPr/>
          </p:nvSpPr>
          <p:spPr>
            <a:xfrm>
              <a:off x="3155013" y="-539400"/>
              <a:ext cx="3174" cy="0"/>
            </a:xfrm>
            <a:custGeom>
              <a:avLst/>
              <a:gdLst/>
              <a:ahLst/>
              <a:cxnLst/>
              <a:rect l="0" t="0" r="0" b="0"/>
              <a:pathLst>
                <a:path w="120000" h="120000" extrusionOk="0">
                  <a:moveTo>
                    <a:pt x="120000" y="0"/>
                  </a:moveTo>
                  <a:cubicBezTo>
                    <a:pt x="0" y="0"/>
                    <a:pt x="0" y="0"/>
                    <a:pt x="0" y="0"/>
                  </a:cubicBezTo>
                  <a:cubicBezTo>
                    <a:pt x="0" y="0"/>
                    <a:pt x="0" y="0"/>
                    <a:pt x="120000" y="0"/>
                  </a:cubicBezTo>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323" name="Shape 323"/>
            <p:cNvSpPr/>
            <p:nvPr/>
          </p:nvSpPr>
          <p:spPr>
            <a:xfrm>
              <a:off x="3113738" y="-534637"/>
              <a:ext cx="0" cy="0"/>
            </a:xfrm>
            <a:custGeom>
              <a:avLst/>
              <a:gdLst/>
              <a:ahLst/>
              <a:cxnLst/>
              <a:rect l="0" t="0" r="0" b="0"/>
              <a:pathLst>
                <a:path w="120000" h="120000" extrusionOk="0">
                  <a:moveTo>
                    <a:pt x="0" y="0"/>
                  </a:moveTo>
                  <a:lnTo>
                    <a:pt x="0" y="0"/>
                  </a:lnTo>
                  <a:lnTo>
                    <a:pt x="0" y="0"/>
                  </a:lnTo>
                  <a:close/>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324" name="Shape 324"/>
            <p:cNvSpPr/>
            <p:nvPr/>
          </p:nvSpPr>
          <p:spPr>
            <a:xfrm>
              <a:off x="3140725" y="-534637"/>
              <a:ext cx="3174" cy="0"/>
            </a:xfrm>
            <a:custGeom>
              <a:avLst/>
              <a:gdLst/>
              <a:ahLst/>
              <a:cxnLst/>
              <a:rect l="0" t="0" r="0" b="0"/>
              <a:pathLst>
                <a:path w="120000" h="120000" extrusionOk="0">
                  <a:moveTo>
                    <a:pt x="0" y="0"/>
                  </a:moveTo>
                  <a:lnTo>
                    <a:pt x="120000" y="0"/>
                  </a:lnTo>
                  <a:lnTo>
                    <a:pt x="0" y="0"/>
                  </a:lnTo>
                  <a:close/>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325" name="Shape 325"/>
            <p:cNvSpPr/>
            <p:nvPr/>
          </p:nvSpPr>
          <p:spPr>
            <a:xfrm>
              <a:off x="3128025" y="-534637"/>
              <a:ext cx="0" cy="0"/>
            </a:xfrm>
            <a:custGeom>
              <a:avLst/>
              <a:gdLst/>
              <a:ahLst/>
              <a:cxnLst/>
              <a:rect l="0" t="0" r="0" b="0"/>
              <a:pathLst>
                <a:path w="120000" h="120000" extrusionOk="0">
                  <a:moveTo>
                    <a:pt x="0" y="0"/>
                  </a:moveTo>
                  <a:lnTo>
                    <a:pt x="0" y="0"/>
                  </a:lnTo>
                  <a:lnTo>
                    <a:pt x="0" y="0"/>
                  </a:lnTo>
                  <a:close/>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326" name="Shape 326"/>
            <p:cNvSpPr/>
            <p:nvPr/>
          </p:nvSpPr>
          <p:spPr>
            <a:xfrm>
              <a:off x="3120088" y="-534637"/>
              <a:ext cx="7937" cy="0"/>
            </a:xfrm>
            <a:custGeom>
              <a:avLst/>
              <a:gdLst/>
              <a:ahLst/>
              <a:cxnLst/>
              <a:rect l="0" t="0" r="0" b="0"/>
              <a:pathLst>
                <a:path w="120000" h="120000" extrusionOk="0">
                  <a:moveTo>
                    <a:pt x="72000" y="0"/>
                  </a:moveTo>
                  <a:lnTo>
                    <a:pt x="0" y="0"/>
                  </a:lnTo>
                  <a:lnTo>
                    <a:pt x="120000" y="0"/>
                  </a:lnTo>
                  <a:lnTo>
                    <a:pt x="72000" y="0"/>
                  </a:lnTo>
                  <a:close/>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327" name="Shape 327"/>
            <p:cNvSpPr/>
            <p:nvPr/>
          </p:nvSpPr>
          <p:spPr>
            <a:xfrm>
              <a:off x="3140725" y="-948975"/>
              <a:ext cx="212724" cy="150813"/>
            </a:xfrm>
            <a:custGeom>
              <a:avLst/>
              <a:gdLst/>
              <a:ahLst/>
              <a:cxnLst/>
              <a:rect l="0" t="0" r="0" b="0"/>
              <a:pathLst>
                <a:path w="120000" h="120000" extrusionOk="0">
                  <a:moveTo>
                    <a:pt x="77746" y="0"/>
                  </a:moveTo>
                  <a:cubicBezTo>
                    <a:pt x="74366" y="0"/>
                    <a:pt x="70985" y="0"/>
                    <a:pt x="67605" y="0"/>
                  </a:cubicBezTo>
                  <a:cubicBezTo>
                    <a:pt x="65915" y="0"/>
                    <a:pt x="62535" y="2400"/>
                    <a:pt x="60845" y="4800"/>
                  </a:cubicBezTo>
                  <a:cubicBezTo>
                    <a:pt x="55774" y="7200"/>
                    <a:pt x="52394" y="9600"/>
                    <a:pt x="49014" y="14400"/>
                  </a:cubicBezTo>
                  <a:cubicBezTo>
                    <a:pt x="47323" y="16800"/>
                    <a:pt x="43943" y="21600"/>
                    <a:pt x="42253" y="26400"/>
                  </a:cubicBezTo>
                  <a:cubicBezTo>
                    <a:pt x="38873" y="33600"/>
                    <a:pt x="35492" y="43200"/>
                    <a:pt x="35492" y="52800"/>
                  </a:cubicBezTo>
                  <a:cubicBezTo>
                    <a:pt x="0" y="52800"/>
                    <a:pt x="0" y="52800"/>
                    <a:pt x="0" y="52800"/>
                  </a:cubicBezTo>
                  <a:cubicBezTo>
                    <a:pt x="0" y="60000"/>
                    <a:pt x="0" y="60000"/>
                    <a:pt x="0" y="60000"/>
                  </a:cubicBezTo>
                  <a:cubicBezTo>
                    <a:pt x="0" y="67200"/>
                    <a:pt x="0" y="67200"/>
                    <a:pt x="0" y="67200"/>
                  </a:cubicBezTo>
                  <a:cubicBezTo>
                    <a:pt x="35492" y="67200"/>
                    <a:pt x="35492" y="67200"/>
                    <a:pt x="35492" y="67200"/>
                  </a:cubicBezTo>
                  <a:cubicBezTo>
                    <a:pt x="35492" y="76800"/>
                    <a:pt x="38873" y="86400"/>
                    <a:pt x="42253" y="93600"/>
                  </a:cubicBezTo>
                  <a:cubicBezTo>
                    <a:pt x="43943" y="98400"/>
                    <a:pt x="47323" y="103200"/>
                    <a:pt x="49014" y="105600"/>
                  </a:cubicBezTo>
                  <a:cubicBezTo>
                    <a:pt x="52394" y="110400"/>
                    <a:pt x="55774" y="112800"/>
                    <a:pt x="60845" y="115200"/>
                  </a:cubicBezTo>
                  <a:cubicBezTo>
                    <a:pt x="62535" y="117600"/>
                    <a:pt x="65915" y="117600"/>
                    <a:pt x="67605" y="120000"/>
                  </a:cubicBezTo>
                  <a:cubicBezTo>
                    <a:pt x="70985" y="120000"/>
                    <a:pt x="74366" y="120000"/>
                    <a:pt x="77746" y="120000"/>
                  </a:cubicBezTo>
                  <a:cubicBezTo>
                    <a:pt x="99718" y="120000"/>
                    <a:pt x="120000" y="93600"/>
                    <a:pt x="120000" y="60000"/>
                  </a:cubicBezTo>
                  <a:cubicBezTo>
                    <a:pt x="120000" y="26400"/>
                    <a:pt x="99718" y="0"/>
                    <a:pt x="77746" y="0"/>
                  </a:cubicBezTo>
                  <a:moveTo>
                    <a:pt x="77746" y="103200"/>
                  </a:moveTo>
                  <a:cubicBezTo>
                    <a:pt x="60845" y="103200"/>
                    <a:pt x="49014" y="88800"/>
                    <a:pt x="45633" y="67200"/>
                  </a:cubicBezTo>
                  <a:cubicBezTo>
                    <a:pt x="45633" y="64800"/>
                    <a:pt x="45633" y="62400"/>
                    <a:pt x="45633" y="60000"/>
                  </a:cubicBezTo>
                  <a:cubicBezTo>
                    <a:pt x="45633" y="57600"/>
                    <a:pt x="45633" y="55200"/>
                    <a:pt x="45633" y="52800"/>
                  </a:cubicBezTo>
                  <a:cubicBezTo>
                    <a:pt x="49014" y="31200"/>
                    <a:pt x="60845" y="16800"/>
                    <a:pt x="77746" y="16800"/>
                  </a:cubicBezTo>
                  <a:cubicBezTo>
                    <a:pt x="92957" y="16800"/>
                    <a:pt x="104788" y="31200"/>
                    <a:pt x="108169" y="52800"/>
                  </a:cubicBezTo>
                  <a:cubicBezTo>
                    <a:pt x="108169" y="55200"/>
                    <a:pt x="108169" y="57600"/>
                    <a:pt x="108169" y="60000"/>
                  </a:cubicBezTo>
                  <a:cubicBezTo>
                    <a:pt x="108169" y="62400"/>
                    <a:pt x="108169" y="64800"/>
                    <a:pt x="108169" y="67200"/>
                  </a:cubicBezTo>
                  <a:cubicBezTo>
                    <a:pt x="104788" y="88800"/>
                    <a:pt x="92957" y="103200"/>
                    <a:pt x="77746" y="103200"/>
                  </a:cubicBezTo>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328" name="Shape 328"/>
            <p:cNvSpPr/>
            <p:nvPr/>
          </p:nvSpPr>
          <p:spPr>
            <a:xfrm>
              <a:off x="3140725" y="-948975"/>
              <a:ext cx="212724" cy="150813"/>
            </a:xfrm>
            <a:custGeom>
              <a:avLst/>
              <a:gdLst/>
              <a:ahLst/>
              <a:cxnLst/>
              <a:rect l="0" t="0" r="0" b="0"/>
              <a:pathLst>
                <a:path w="120000" h="120000" extrusionOk="0">
                  <a:moveTo>
                    <a:pt x="77746" y="0"/>
                  </a:moveTo>
                  <a:cubicBezTo>
                    <a:pt x="74366" y="0"/>
                    <a:pt x="70985" y="0"/>
                    <a:pt x="67605" y="0"/>
                  </a:cubicBezTo>
                  <a:cubicBezTo>
                    <a:pt x="65915" y="0"/>
                    <a:pt x="62535" y="2400"/>
                    <a:pt x="60845" y="4800"/>
                  </a:cubicBezTo>
                  <a:cubicBezTo>
                    <a:pt x="55774" y="7200"/>
                    <a:pt x="52394" y="9600"/>
                    <a:pt x="49014" y="14400"/>
                  </a:cubicBezTo>
                  <a:cubicBezTo>
                    <a:pt x="47323" y="16800"/>
                    <a:pt x="43943" y="21600"/>
                    <a:pt x="42253" y="26400"/>
                  </a:cubicBezTo>
                  <a:cubicBezTo>
                    <a:pt x="38873" y="33600"/>
                    <a:pt x="35492" y="43200"/>
                    <a:pt x="35492" y="52800"/>
                  </a:cubicBezTo>
                  <a:cubicBezTo>
                    <a:pt x="0" y="52800"/>
                    <a:pt x="0" y="52800"/>
                    <a:pt x="0" y="52800"/>
                  </a:cubicBezTo>
                  <a:cubicBezTo>
                    <a:pt x="0" y="60000"/>
                    <a:pt x="0" y="60000"/>
                    <a:pt x="0" y="60000"/>
                  </a:cubicBezTo>
                  <a:cubicBezTo>
                    <a:pt x="0" y="67200"/>
                    <a:pt x="0" y="67200"/>
                    <a:pt x="0" y="67200"/>
                  </a:cubicBezTo>
                  <a:cubicBezTo>
                    <a:pt x="35492" y="67200"/>
                    <a:pt x="35492" y="67200"/>
                    <a:pt x="35492" y="67200"/>
                  </a:cubicBezTo>
                  <a:cubicBezTo>
                    <a:pt x="35492" y="76800"/>
                    <a:pt x="38873" y="86400"/>
                    <a:pt x="42253" y="93600"/>
                  </a:cubicBezTo>
                  <a:cubicBezTo>
                    <a:pt x="43943" y="98400"/>
                    <a:pt x="47323" y="103200"/>
                    <a:pt x="49014" y="105600"/>
                  </a:cubicBezTo>
                  <a:cubicBezTo>
                    <a:pt x="52394" y="110400"/>
                    <a:pt x="55774" y="112800"/>
                    <a:pt x="60845" y="115200"/>
                  </a:cubicBezTo>
                  <a:cubicBezTo>
                    <a:pt x="62535" y="117600"/>
                    <a:pt x="65915" y="117600"/>
                    <a:pt x="67605" y="120000"/>
                  </a:cubicBezTo>
                  <a:cubicBezTo>
                    <a:pt x="70985" y="120000"/>
                    <a:pt x="74366" y="120000"/>
                    <a:pt x="77746" y="120000"/>
                  </a:cubicBezTo>
                  <a:cubicBezTo>
                    <a:pt x="99718" y="120000"/>
                    <a:pt x="120000" y="93600"/>
                    <a:pt x="120000" y="60000"/>
                  </a:cubicBezTo>
                  <a:cubicBezTo>
                    <a:pt x="120000" y="26400"/>
                    <a:pt x="99718" y="0"/>
                    <a:pt x="77746" y="0"/>
                  </a:cubicBezTo>
                  <a:moveTo>
                    <a:pt x="77746" y="103200"/>
                  </a:moveTo>
                  <a:cubicBezTo>
                    <a:pt x="60845" y="103200"/>
                    <a:pt x="49014" y="88800"/>
                    <a:pt x="45633" y="67200"/>
                  </a:cubicBezTo>
                  <a:cubicBezTo>
                    <a:pt x="45633" y="64800"/>
                    <a:pt x="45633" y="62400"/>
                    <a:pt x="45633" y="60000"/>
                  </a:cubicBezTo>
                  <a:cubicBezTo>
                    <a:pt x="45633" y="57600"/>
                    <a:pt x="45633" y="55200"/>
                    <a:pt x="45633" y="52800"/>
                  </a:cubicBezTo>
                  <a:cubicBezTo>
                    <a:pt x="49014" y="31200"/>
                    <a:pt x="60845" y="16800"/>
                    <a:pt x="77746" y="16800"/>
                  </a:cubicBezTo>
                  <a:cubicBezTo>
                    <a:pt x="92957" y="16800"/>
                    <a:pt x="104788" y="31200"/>
                    <a:pt x="108169" y="52800"/>
                  </a:cubicBezTo>
                  <a:cubicBezTo>
                    <a:pt x="108169" y="55200"/>
                    <a:pt x="108169" y="57600"/>
                    <a:pt x="108169" y="60000"/>
                  </a:cubicBezTo>
                  <a:cubicBezTo>
                    <a:pt x="108169" y="62400"/>
                    <a:pt x="108169" y="64800"/>
                    <a:pt x="108169" y="67200"/>
                  </a:cubicBezTo>
                  <a:cubicBezTo>
                    <a:pt x="104788" y="88800"/>
                    <a:pt x="92957" y="103200"/>
                    <a:pt x="77746" y="103200"/>
                  </a:cubicBezTo>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329" name="Shape 329"/>
            <p:cNvSpPr/>
            <p:nvPr/>
          </p:nvSpPr>
          <p:spPr>
            <a:xfrm>
              <a:off x="3050238" y="-1225200"/>
              <a:ext cx="161925" cy="209549"/>
            </a:xfrm>
            <a:custGeom>
              <a:avLst/>
              <a:gdLst/>
              <a:ahLst/>
              <a:cxnLst/>
              <a:rect l="0" t="0" r="0" b="0"/>
              <a:pathLst>
                <a:path w="120000" h="120000" extrusionOk="0">
                  <a:moveTo>
                    <a:pt x="6666" y="27826"/>
                  </a:moveTo>
                  <a:cubicBezTo>
                    <a:pt x="4444" y="31304"/>
                    <a:pt x="4444" y="33043"/>
                    <a:pt x="2222" y="36521"/>
                  </a:cubicBezTo>
                  <a:cubicBezTo>
                    <a:pt x="0" y="38260"/>
                    <a:pt x="0" y="41739"/>
                    <a:pt x="0" y="43478"/>
                  </a:cubicBezTo>
                  <a:cubicBezTo>
                    <a:pt x="0" y="48695"/>
                    <a:pt x="0" y="52173"/>
                    <a:pt x="0" y="57391"/>
                  </a:cubicBezTo>
                  <a:cubicBezTo>
                    <a:pt x="2222" y="60869"/>
                    <a:pt x="2222" y="66086"/>
                    <a:pt x="4444" y="69565"/>
                  </a:cubicBezTo>
                  <a:cubicBezTo>
                    <a:pt x="8888" y="74782"/>
                    <a:pt x="13333" y="80000"/>
                    <a:pt x="22222" y="83478"/>
                  </a:cubicBezTo>
                  <a:cubicBezTo>
                    <a:pt x="0" y="114782"/>
                    <a:pt x="0" y="114782"/>
                    <a:pt x="0" y="114782"/>
                  </a:cubicBezTo>
                  <a:cubicBezTo>
                    <a:pt x="0" y="116521"/>
                    <a:pt x="4444" y="116521"/>
                    <a:pt x="4444" y="118260"/>
                  </a:cubicBezTo>
                  <a:cubicBezTo>
                    <a:pt x="6666" y="118260"/>
                    <a:pt x="8888" y="120000"/>
                    <a:pt x="11111" y="120000"/>
                  </a:cubicBezTo>
                  <a:cubicBezTo>
                    <a:pt x="35555" y="88695"/>
                    <a:pt x="35555" y="88695"/>
                    <a:pt x="35555" y="88695"/>
                  </a:cubicBezTo>
                  <a:cubicBezTo>
                    <a:pt x="42222" y="92173"/>
                    <a:pt x="51111" y="92173"/>
                    <a:pt x="60000" y="92173"/>
                  </a:cubicBezTo>
                  <a:cubicBezTo>
                    <a:pt x="64444" y="92173"/>
                    <a:pt x="71111" y="92173"/>
                    <a:pt x="75555" y="90434"/>
                  </a:cubicBezTo>
                  <a:cubicBezTo>
                    <a:pt x="80000" y="88695"/>
                    <a:pt x="84444" y="86956"/>
                    <a:pt x="88888" y="83478"/>
                  </a:cubicBezTo>
                  <a:cubicBezTo>
                    <a:pt x="93333" y="81739"/>
                    <a:pt x="93333" y="80000"/>
                    <a:pt x="97777" y="78260"/>
                  </a:cubicBezTo>
                  <a:cubicBezTo>
                    <a:pt x="100000" y="76521"/>
                    <a:pt x="102222" y="74782"/>
                    <a:pt x="104444" y="71304"/>
                  </a:cubicBezTo>
                  <a:cubicBezTo>
                    <a:pt x="120000" y="50434"/>
                    <a:pt x="111111" y="24347"/>
                    <a:pt x="84444" y="12173"/>
                  </a:cubicBezTo>
                  <a:cubicBezTo>
                    <a:pt x="57777" y="0"/>
                    <a:pt x="22222" y="6956"/>
                    <a:pt x="6666" y="27826"/>
                  </a:cubicBezTo>
                  <a:moveTo>
                    <a:pt x="91111" y="66086"/>
                  </a:moveTo>
                  <a:cubicBezTo>
                    <a:pt x="80000" y="80000"/>
                    <a:pt x="60000" y="85217"/>
                    <a:pt x="42222" y="80000"/>
                  </a:cubicBezTo>
                  <a:cubicBezTo>
                    <a:pt x="40000" y="80000"/>
                    <a:pt x="37777" y="78260"/>
                    <a:pt x="35555" y="76521"/>
                  </a:cubicBezTo>
                  <a:cubicBezTo>
                    <a:pt x="33333" y="76521"/>
                    <a:pt x="31111" y="74782"/>
                    <a:pt x="28888" y="74782"/>
                  </a:cubicBezTo>
                  <a:cubicBezTo>
                    <a:pt x="13333" y="64347"/>
                    <a:pt x="8888" y="46956"/>
                    <a:pt x="20000" y="33043"/>
                  </a:cubicBezTo>
                  <a:cubicBezTo>
                    <a:pt x="31111" y="20869"/>
                    <a:pt x="51111" y="13913"/>
                    <a:pt x="68888" y="19130"/>
                  </a:cubicBezTo>
                  <a:cubicBezTo>
                    <a:pt x="71111" y="20869"/>
                    <a:pt x="73333" y="20869"/>
                    <a:pt x="75555" y="22608"/>
                  </a:cubicBezTo>
                  <a:cubicBezTo>
                    <a:pt x="77777" y="22608"/>
                    <a:pt x="80000" y="24347"/>
                    <a:pt x="82222" y="26086"/>
                  </a:cubicBezTo>
                  <a:cubicBezTo>
                    <a:pt x="97777" y="34782"/>
                    <a:pt x="102222" y="52173"/>
                    <a:pt x="91111" y="66086"/>
                  </a:cubicBezTo>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330" name="Shape 330"/>
            <p:cNvSpPr/>
            <p:nvPr/>
          </p:nvSpPr>
          <p:spPr>
            <a:xfrm>
              <a:off x="3050238" y="-1225200"/>
              <a:ext cx="161925" cy="209549"/>
            </a:xfrm>
            <a:custGeom>
              <a:avLst/>
              <a:gdLst/>
              <a:ahLst/>
              <a:cxnLst/>
              <a:rect l="0" t="0" r="0" b="0"/>
              <a:pathLst>
                <a:path w="120000" h="120000" extrusionOk="0">
                  <a:moveTo>
                    <a:pt x="6666" y="27826"/>
                  </a:moveTo>
                  <a:cubicBezTo>
                    <a:pt x="4444" y="31304"/>
                    <a:pt x="4444" y="33043"/>
                    <a:pt x="2222" y="36521"/>
                  </a:cubicBezTo>
                  <a:cubicBezTo>
                    <a:pt x="0" y="38260"/>
                    <a:pt x="0" y="41739"/>
                    <a:pt x="0" y="43478"/>
                  </a:cubicBezTo>
                  <a:cubicBezTo>
                    <a:pt x="0" y="48695"/>
                    <a:pt x="0" y="52173"/>
                    <a:pt x="0" y="57391"/>
                  </a:cubicBezTo>
                  <a:cubicBezTo>
                    <a:pt x="2222" y="60869"/>
                    <a:pt x="2222" y="66086"/>
                    <a:pt x="4444" y="69565"/>
                  </a:cubicBezTo>
                  <a:cubicBezTo>
                    <a:pt x="8888" y="74782"/>
                    <a:pt x="13333" y="80000"/>
                    <a:pt x="22222" y="83478"/>
                  </a:cubicBezTo>
                  <a:cubicBezTo>
                    <a:pt x="0" y="114782"/>
                    <a:pt x="0" y="114782"/>
                    <a:pt x="0" y="114782"/>
                  </a:cubicBezTo>
                  <a:cubicBezTo>
                    <a:pt x="0" y="116521"/>
                    <a:pt x="4444" y="116521"/>
                    <a:pt x="4444" y="118260"/>
                  </a:cubicBezTo>
                  <a:cubicBezTo>
                    <a:pt x="6666" y="118260"/>
                    <a:pt x="8888" y="120000"/>
                    <a:pt x="11111" y="120000"/>
                  </a:cubicBezTo>
                  <a:cubicBezTo>
                    <a:pt x="35555" y="88695"/>
                    <a:pt x="35555" y="88695"/>
                    <a:pt x="35555" y="88695"/>
                  </a:cubicBezTo>
                  <a:cubicBezTo>
                    <a:pt x="42222" y="92173"/>
                    <a:pt x="51111" y="92173"/>
                    <a:pt x="60000" y="92173"/>
                  </a:cubicBezTo>
                  <a:cubicBezTo>
                    <a:pt x="64444" y="92173"/>
                    <a:pt x="71111" y="92173"/>
                    <a:pt x="75555" y="90434"/>
                  </a:cubicBezTo>
                  <a:cubicBezTo>
                    <a:pt x="80000" y="88695"/>
                    <a:pt x="84444" y="86956"/>
                    <a:pt x="88888" y="83478"/>
                  </a:cubicBezTo>
                  <a:cubicBezTo>
                    <a:pt x="93333" y="81739"/>
                    <a:pt x="93333" y="80000"/>
                    <a:pt x="97777" y="78260"/>
                  </a:cubicBezTo>
                  <a:cubicBezTo>
                    <a:pt x="100000" y="76521"/>
                    <a:pt x="102222" y="74782"/>
                    <a:pt x="104444" y="71304"/>
                  </a:cubicBezTo>
                  <a:cubicBezTo>
                    <a:pt x="120000" y="50434"/>
                    <a:pt x="111111" y="24347"/>
                    <a:pt x="84444" y="12173"/>
                  </a:cubicBezTo>
                  <a:cubicBezTo>
                    <a:pt x="57777" y="0"/>
                    <a:pt x="22222" y="6956"/>
                    <a:pt x="6666" y="27826"/>
                  </a:cubicBezTo>
                  <a:moveTo>
                    <a:pt x="91111" y="66086"/>
                  </a:moveTo>
                  <a:cubicBezTo>
                    <a:pt x="80000" y="80000"/>
                    <a:pt x="60000" y="85217"/>
                    <a:pt x="42222" y="80000"/>
                  </a:cubicBezTo>
                  <a:cubicBezTo>
                    <a:pt x="40000" y="80000"/>
                    <a:pt x="37777" y="78260"/>
                    <a:pt x="35555" y="76521"/>
                  </a:cubicBezTo>
                  <a:cubicBezTo>
                    <a:pt x="33333" y="76521"/>
                    <a:pt x="31111" y="74782"/>
                    <a:pt x="28888" y="74782"/>
                  </a:cubicBezTo>
                  <a:cubicBezTo>
                    <a:pt x="13333" y="64347"/>
                    <a:pt x="8888" y="46956"/>
                    <a:pt x="20000" y="33043"/>
                  </a:cubicBezTo>
                  <a:cubicBezTo>
                    <a:pt x="31111" y="20869"/>
                    <a:pt x="51111" y="13913"/>
                    <a:pt x="68888" y="19130"/>
                  </a:cubicBezTo>
                  <a:cubicBezTo>
                    <a:pt x="71111" y="20869"/>
                    <a:pt x="73333" y="20869"/>
                    <a:pt x="75555" y="22608"/>
                  </a:cubicBezTo>
                  <a:cubicBezTo>
                    <a:pt x="77777" y="22608"/>
                    <a:pt x="80000" y="24347"/>
                    <a:pt x="82222" y="26086"/>
                  </a:cubicBezTo>
                  <a:cubicBezTo>
                    <a:pt x="97777" y="34782"/>
                    <a:pt x="102222" y="52173"/>
                    <a:pt x="91111" y="66086"/>
                  </a:cubicBezTo>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331" name="Shape 331"/>
            <p:cNvSpPr/>
            <p:nvPr/>
          </p:nvSpPr>
          <p:spPr>
            <a:xfrm>
              <a:off x="2737500" y="-1225200"/>
              <a:ext cx="160337" cy="209549"/>
            </a:xfrm>
            <a:custGeom>
              <a:avLst/>
              <a:gdLst/>
              <a:ahLst/>
              <a:cxnLst/>
              <a:rect l="0" t="0" r="0" b="0"/>
              <a:pathLst>
                <a:path w="120000" h="120000" extrusionOk="0">
                  <a:moveTo>
                    <a:pt x="13584" y="71304"/>
                  </a:moveTo>
                  <a:cubicBezTo>
                    <a:pt x="15849" y="74782"/>
                    <a:pt x="18113" y="76521"/>
                    <a:pt x="20377" y="78260"/>
                  </a:cubicBezTo>
                  <a:cubicBezTo>
                    <a:pt x="22641" y="81739"/>
                    <a:pt x="27169" y="83478"/>
                    <a:pt x="29433" y="85217"/>
                  </a:cubicBezTo>
                  <a:cubicBezTo>
                    <a:pt x="33962" y="86956"/>
                    <a:pt x="38490" y="88695"/>
                    <a:pt x="43018" y="90434"/>
                  </a:cubicBezTo>
                  <a:cubicBezTo>
                    <a:pt x="49811" y="92173"/>
                    <a:pt x="54339" y="93913"/>
                    <a:pt x="58867" y="93913"/>
                  </a:cubicBezTo>
                  <a:cubicBezTo>
                    <a:pt x="67924" y="93913"/>
                    <a:pt x="76981" y="92173"/>
                    <a:pt x="86037" y="90434"/>
                  </a:cubicBezTo>
                  <a:cubicBezTo>
                    <a:pt x="108679" y="120000"/>
                    <a:pt x="108679" y="120000"/>
                    <a:pt x="108679" y="120000"/>
                  </a:cubicBezTo>
                  <a:cubicBezTo>
                    <a:pt x="110943" y="120000"/>
                    <a:pt x="113207" y="118260"/>
                    <a:pt x="115471" y="118260"/>
                  </a:cubicBezTo>
                  <a:cubicBezTo>
                    <a:pt x="115471" y="118260"/>
                    <a:pt x="120000" y="116521"/>
                    <a:pt x="120000" y="114782"/>
                  </a:cubicBezTo>
                  <a:cubicBezTo>
                    <a:pt x="97358" y="85217"/>
                    <a:pt x="97358" y="85217"/>
                    <a:pt x="97358" y="85217"/>
                  </a:cubicBezTo>
                  <a:cubicBezTo>
                    <a:pt x="106415" y="80000"/>
                    <a:pt x="110943" y="74782"/>
                    <a:pt x="115471" y="69565"/>
                  </a:cubicBezTo>
                  <a:cubicBezTo>
                    <a:pt x="117735" y="66086"/>
                    <a:pt x="117735" y="60869"/>
                    <a:pt x="120000" y="57391"/>
                  </a:cubicBezTo>
                  <a:cubicBezTo>
                    <a:pt x="120000" y="53913"/>
                    <a:pt x="120000" y="48695"/>
                    <a:pt x="120000" y="45217"/>
                  </a:cubicBezTo>
                  <a:cubicBezTo>
                    <a:pt x="120000" y="41739"/>
                    <a:pt x="117735" y="40000"/>
                    <a:pt x="117735" y="36521"/>
                  </a:cubicBezTo>
                  <a:cubicBezTo>
                    <a:pt x="115471" y="33043"/>
                    <a:pt x="115471" y="31304"/>
                    <a:pt x="113207" y="27826"/>
                  </a:cubicBezTo>
                  <a:cubicBezTo>
                    <a:pt x="97358" y="6956"/>
                    <a:pt x="63396" y="0"/>
                    <a:pt x="36226" y="12173"/>
                  </a:cubicBezTo>
                  <a:cubicBezTo>
                    <a:pt x="9056" y="24347"/>
                    <a:pt x="0" y="50434"/>
                    <a:pt x="13584" y="71304"/>
                  </a:cubicBezTo>
                  <a:moveTo>
                    <a:pt x="99622" y="33043"/>
                  </a:moveTo>
                  <a:cubicBezTo>
                    <a:pt x="110943" y="46956"/>
                    <a:pt x="106415" y="64347"/>
                    <a:pt x="90566" y="74782"/>
                  </a:cubicBezTo>
                  <a:cubicBezTo>
                    <a:pt x="88301" y="74782"/>
                    <a:pt x="86037" y="76521"/>
                    <a:pt x="83773" y="76521"/>
                  </a:cubicBezTo>
                  <a:cubicBezTo>
                    <a:pt x="81509" y="78260"/>
                    <a:pt x="79245" y="80000"/>
                    <a:pt x="76981" y="80000"/>
                  </a:cubicBezTo>
                  <a:cubicBezTo>
                    <a:pt x="58867" y="85217"/>
                    <a:pt x="38490" y="80000"/>
                    <a:pt x="27169" y="66086"/>
                  </a:cubicBezTo>
                  <a:cubicBezTo>
                    <a:pt x="18113" y="52173"/>
                    <a:pt x="22641" y="34782"/>
                    <a:pt x="36226" y="26086"/>
                  </a:cubicBezTo>
                  <a:cubicBezTo>
                    <a:pt x="38490" y="24347"/>
                    <a:pt x="40754" y="22608"/>
                    <a:pt x="43018" y="22608"/>
                  </a:cubicBezTo>
                  <a:cubicBezTo>
                    <a:pt x="45283" y="20869"/>
                    <a:pt x="47547" y="19130"/>
                    <a:pt x="49811" y="19130"/>
                  </a:cubicBezTo>
                  <a:cubicBezTo>
                    <a:pt x="67924" y="13913"/>
                    <a:pt x="90566" y="20869"/>
                    <a:pt x="99622" y="33043"/>
                  </a:cubicBezTo>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332" name="Shape 332"/>
            <p:cNvSpPr/>
            <p:nvPr/>
          </p:nvSpPr>
          <p:spPr>
            <a:xfrm>
              <a:off x="2737500" y="-1225200"/>
              <a:ext cx="160337" cy="209549"/>
            </a:xfrm>
            <a:custGeom>
              <a:avLst/>
              <a:gdLst/>
              <a:ahLst/>
              <a:cxnLst/>
              <a:rect l="0" t="0" r="0" b="0"/>
              <a:pathLst>
                <a:path w="120000" h="120000" extrusionOk="0">
                  <a:moveTo>
                    <a:pt x="13584" y="71304"/>
                  </a:moveTo>
                  <a:cubicBezTo>
                    <a:pt x="15849" y="74782"/>
                    <a:pt x="18113" y="76521"/>
                    <a:pt x="20377" y="78260"/>
                  </a:cubicBezTo>
                  <a:cubicBezTo>
                    <a:pt x="22641" y="81739"/>
                    <a:pt x="27169" y="83478"/>
                    <a:pt x="29433" y="85217"/>
                  </a:cubicBezTo>
                  <a:cubicBezTo>
                    <a:pt x="33962" y="86956"/>
                    <a:pt x="38490" y="88695"/>
                    <a:pt x="43018" y="90434"/>
                  </a:cubicBezTo>
                  <a:cubicBezTo>
                    <a:pt x="49811" y="92173"/>
                    <a:pt x="54339" y="93913"/>
                    <a:pt x="58867" y="93913"/>
                  </a:cubicBezTo>
                  <a:cubicBezTo>
                    <a:pt x="67924" y="93913"/>
                    <a:pt x="76981" y="92173"/>
                    <a:pt x="86037" y="90434"/>
                  </a:cubicBezTo>
                  <a:cubicBezTo>
                    <a:pt x="108679" y="120000"/>
                    <a:pt x="108679" y="120000"/>
                    <a:pt x="108679" y="120000"/>
                  </a:cubicBezTo>
                  <a:cubicBezTo>
                    <a:pt x="110943" y="120000"/>
                    <a:pt x="113207" y="118260"/>
                    <a:pt x="115471" y="118260"/>
                  </a:cubicBezTo>
                  <a:cubicBezTo>
                    <a:pt x="115471" y="118260"/>
                    <a:pt x="120000" y="116521"/>
                    <a:pt x="120000" y="114782"/>
                  </a:cubicBezTo>
                  <a:cubicBezTo>
                    <a:pt x="97358" y="85217"/>
                    <a:pt x="97358" y="85217"/>
                    <a:pt x="97358" y="85217"/>
                  </a:cubicBezTo>
                  <a:cubicBezTo>
                    <a:pt x="106415" y="80000"/>
                    <a:pt x="110943" y="74782"/>
                    <a:pt x="115471" y="69565"/>
                  </a:cubicBezTo>
                  <a:cubicBezTo>
                    <a:pt x="117735" y="66086"/>
                    <a:pt x="117735" y="60869"/>
                    <a:pt x="120000" y="57391"/>
                  </a:cubicBezTo>
                  <a:cubicBezTo>
                    <a:pt x="120000" y="53913"/>
                    <a:pt x="120000" y="48695"/>
                    <a:pt x="120000" y="45217"/>
                  </a:cubicBezTo>
                  <a:cubicBezTo>
                    <a:pt x="120000" y="41739"/>
                    <a:pt x="117735" y="40000"/>
                    <a:pt x="117735" y="36521"/>
                  </a:cubicBezTo>
                  <a:cubicBezTo>
                    <a:pt x="115471" y="33043"/>
                    <a:pt x="115471" y="31304"/>
                    <a:pt x="113207" y="27826"/>
                  </a:cubicBezTo>
                  <a:cubicBezTo>
                    <a:pt x="97358" y="6956"/>
                    <a:pt x="63396" y="0"/>
                    <a:pt x="36226" y="12173"/>
                  </a:cubicBezTo>
                  <a:cubicBezTo>
                    <a:pt x="9056" y="24347"/>
                    <a:pt x="0" y="50434"/>
                    <a:pt x="13584" y="71304"/>
                  </a:cubicBezTo>
                  <a:moveTo>
                    <a:pt x="99622" y="33043"/>
                  </a:moveTo>
                  <a:cubicBezTo>
                    <a:pt x="110943" y="46956"/>
                    <a:pt x="106415" y="64347"/>
                    <a:pt x="90566" y="74782"/>
                  </a:cubicBezTo>
                  <a:cubicBezTo>
                    <a:pt x="88301" y="74782"/>
                    <a:pt x="86037" y="76521"/>
                    <a:pt x="83773" y="76521"/>
                  </a:cubicBezTo>
                  <a:cubicBezTo>
                    <a:pt x="81509" y="78260"/>
                    <a:pt x="79245" y="80000"/>
                    <a:pt x="76981" y="80000"/>
                  </a:cubicBezTo>
                  <a:cubicBezTo>
                    <a:pt x="58867" y="85217"/>
                    <a:pt x="38490" y="80000"/>
                    <a:pt x="27169" y="66086"/>
                  </a:cubicBezTo>
                  <a:cubicBezTo>
                    <a:pt x="18113" y="52173"/>
                    <a:pt x="22641" y="34782"/>
                    <a:pt x="36226" y="26086"/>
                  </a:cubicBezTo>
                  <a:cubicBezTo>
                    <a:pt x="38490" y="24347"/>
                    <a:pt x="40754" y="22608"/>
                    <a:pt x="43018" y="22608"/>
                  </a:cubicBezTo>
                  <a:cubicBezTo>
                    <a:pt x="45283" y="20869"/>
                    <a:pt x="47547" y="19130"/>
                    <a:pt x="49811" y="19130"/>
                  </a:cubicBezTo>
                  <a:cubicBezTo>
                    <a:pt x="67924" y="13913"/>
                    <a:pt x="90566" y="20869"/>
                    <a:pt x="99622" y="33043"/>
                  </a:cubicBezTo>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333" name="Shape 333"/>
            <p:cNvSpPr/>
            <p:nvPr/>
          </p:nvSpPr>
          <p:spPr>
            <a:xfrm>
              <a:off x="2596213" y="-948975"/>
              <a:ext cx="211137" cy="150813"/>
            </a:xfrm>
            <a:custGeom>
              <a:avLst/>
              <a:gdLst/>
              <a:ahLst/>
              <a:cxnLst/>
              <a:rect l="0" t="0" r="0" b="0"/>
              <a:pathLst>
                <a:path w="120000" h="120000" extrusionOk="0">
                  <a:moveTo>
                    <a:pt x="42857" y="120000"/>
                  </a:moveTo>
                  <a:cubicBezTo>
                    <a:pt x="46285" y="120000"/>
                    <a:pt x="48000" y="120000"/>
                    <a:pt x="51428" y="120000"/>
                  </a:cubicBezTo>
                  <a:cubicBezTo>
                    <a:pt x="54857" y="117600"/>
                    <a:pt x="56571" y="117600"/>
                    <a:pt x="60000" y="115200"/>
                  </a:cubicBezTo>
                  <a:cubicBezTo>
                    <a:pt x="63428" y="112800"/>
                    <a:pt x="66857" y="110400"/>
                    <a:pt x="70285" y="105600"/>
                  </a:cubicBezTo>
                  <a:cubicBezTo>
                    <a:pt x="73714" y="103200"/>
                    <a:pt x="77142" y="98400"/>
                    <a:pt x="78857" y="93600"/>
                  </a:cubicBezTo>
                  <a:cubicBezTo>
                    <a:pt x="82285" y="86400"/>
                    <a:pt x="84000" y="76800"/>
                    <a:pt x="85714" y="67200"/>
                  </a:cubicBezTo>
                  <a:cubicBezTo>
                    <a:pt x="120000" y="67200"/>
                    <a:pt x="120000" y="67200"/>
                    <a:pt x="120000" y="67200"/>
                  </a:cubicBezTo>
                  <a:cubicBezTo>
                    <a:pt x="120000" y="60000"/>
                    <a:pt x="120000" y="60000"/>
                    <a:pt x="120000" y="60000"/>
                  </a:cubicBezTo>
                  <a:cubicBezTo>
                    <a:pt x="120000" y="52800"/>
                    <a:pt x="120000" y="52800"/>
                    <a:pt x="120000" y="52800"/>
                  </a:cubicBezTo>
                  <a:cubicBezTo>
                    <a:pt x="85714" y="52800"/>
                    <a:pt x="85714" y="52800"/>
                    <a:pt x="85714" y="52800"/>
                  </a:cubicBezTo>
                  <a:cubicBezTo>
                    <a:pt x="84000" y="43200"/>
                    <a:pt x="82285" y="33600"/>
                    <a:pt x="78857" y="26400"/>
                  </a:cubicBezTo>
                  <a:cubicBezTo>
                    <a:pt x="77142" y="21600"/>
                    <a:pt x="73714" y="16800"/>
                    <a:pt x="70285" y="14400"/>
                  </a:cubicBezTo>
                  <a:cubicBezTo>
                    <a:pt x="66857" y="9600"/>
                    <a:pt x="63428" y="7200"/>
                    <a:pt x="60000" y="4800"/>
                  </a:cubicBezTo>
                  <a:cubicBezTo>
                    <a:pt x="56571" y="2400"/>
                    <a:pt x="54857" y="2400"/>
                    <a:pt x="51428" y="0"/>
                  </a:cubicBezTo>
                  <a:cubicBezTo>
                    <a:pt x="48000" y="0"/>
                    <a:pt x="46285" y="0"/>
                    <a:pt x="42857" y="0"/>
                  </a:cubicBezTo>
                  <a:cubicBezTo>
                    <a:pt x="18857" y="0"/>
                    <a:pt x="0" y="26400"/>
                    <a:pt x="0" y="60000"/>
                  </a:cubicBezTo>
                  <a:cubicBezTo>
                    <a:pt x="0" y="93600"/>
                    <a:pt x="18857" y="120000"/>
                    <a:pt x="42857" y="120000"/>
                  </a:cubicBezTo>
                  <a:moveTo>
                    <a:pt x="42857" y="16800"/>
                  </a:moveTo>
                  <a:cubicBezTo>
                    <a:pt x="58285" y="16800"/>
                    <a:pt x="70285" y="31200"/>
                    <a:pt x="73714" y="52800"/>
                  </a:cubicBezTo>
                  <a:cubicBezTo>
                    <a:pt x="73714" y="55200"/>
                    <a:pt x="73714" y="57600"/>
                    <a:pt x="73714" y="60000"/>
                  </a:cubicBezTo>
                  <a:cubicBezTo>
                    <a:pt x="73714" y="62400"/>
                    <a:pt x="73714" y="64800"/>
                    <a:pt x="73714" y="67200"/>
                  </a:cubicBezTo>
                  <a:cubicBezTo>
                    <a:pt x="70285" y="88800"/>
                    <a:pt x="58285" y="103200"/>
                    <a:pt x="42857" y="103200"/>
                  </a:cubicBezTo>
                  <a:cubicBezTo>
                    <a:pt x="27428" y="103200"/>
                    <a:pt x="13714" y="88800"/>
                    <a:pt x="12000" y="67200"/>
                  </a:cubicBezTo>
                  <a:cubicBezTo>
                    <a:pt x="10285" y="64800"/>
                    <a:pt x="10285" y="62400"/>
                    <a:pt x="10285" y="60000"/>
                  </a:cubicBezTo>
                  <a:cubicBezTo>
                    <a:pt x="10285" y="57600"/>
                    <a:pt x="10285" y="55200"/>
                    <a:pt x="12000" y="52800"/>
                  </a:cubicBezTo>
                  <a:cubicBezTo>
                    <a:pt x="13714" y="31200"/>
                    <a:pt x="27428" y="16800"/>
                    <a:pt x="42857" y="16800"/>
                  </a:cubicBezTo>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334" name="Shape 334"/>
            <p:cNvSpPr/>
            <p:nvPr/>
          </p:nvSpPr>
          <p:spPr>
            <a:xfrm>
              <a:off x="2596213" y="-948975"/>
              <a:ext cx="211137" cy="150813"/>
            </a:xfrm>
            <a:custGeom>
              <a:avLst/>
              <a:gdLst/>
              <a:ahLst/>
              <a:cxnLst/>
              <a:rect l="0" t="0" r="0" b="0"/>
              <a:pathLst>
                <a:path w="120000" h="120000" extrusionOk="0">
                  <a:moveTo>
                    <a:pt x="42857" y="120000"/>
                  </a:moveTo>
                  <a:cubicBezTo>
                    <a:pt x="46285" y="120000"/>
                    <a:pt x="48000" y="120000"/>
                    <a:pt x="51428" y="120000"/>
                  </a:cubicBezTo>
                  <a:cubicBezTo>
                    <a:pt x="54857" y="117600"/>
                    <a:pt x="56571" y="117600"/>
                    <a:pt x="60000" y="115200"/>
                  </a:cubicBezTo>
                  <a:cubicBezTo>
                    <a:pt x="63428" y="112800"/>
                    <a:pt x="66857" y="110400"/>
                    <a:pt x="70285" y="105600"/>
                  </a:cubicBezTo>
                  <a:cubicBezTo>
                    <a:pt x="73714" y="103200"/>
                    <a:pt x="77142" y="98400"/>
                    <a:pt x="78857" y="93600"/>
                  </a:cubicBezTo>
                  <a:cubicBezTo>
                    <a:pt x="82285" y="86400"/>
                    <a:pt x="84000" y="76800"/>
                    <a:pt x="85714" y="67200"/>
                  </a:cubicBezTo>
                  <a:cubicBezTo>
                    <a:pt x="120000" y="67200"/>
                    <a:pt x="120000" y="67200"/>
                    <a:pt x="120000" y="67200"/>
                  </a:cubicBezTo>
                  <a:cubicBezTo>
                    <a:pt x="120000" y="60000"/>
                    <a:pt x="120000" y="60000"/>
                    <a:pt x="120000" y="60000"/>
                  </a:cubicBezTo>
                  <a:cubicBezTo>
                    <a:pt x="120000" y="52800"/>
                    <a:pt x="120000" y="52800"/>
                    <a:pt x="120000" y="52800"/>
                  </a:cubicBezTo>
                  <a:cubicBezTo>
                    <a:pt x="85714" y="52800"/>
                    <a:pt x="85714" y="52800"/>
                    <a:pt x="85714" y="52800"/>
                  </a:cubicBezTo>
                  <a:cubicBezTo>
                    <a:pt x="84000" y="43200"/>
                    <a:pt x="82285" y="33600"/>
                    <a:pt x="78857" y="26400"/>
                  </a:cubicBezTo>
                  <a:cubicBezTo>
                    <a:pt x="77142" y="21600"/>
                    <a:pt x="73714" y="16800"/>
                    <a:pt x="70285" y="14400"/>
                  </a:cubicBezTo>
                  <a:cubicBezTo>
                    <a:pt x="66857" y="9600"/>
                    <a:pt x="63428" y="7200"/>
                    <a:pt x="60000" y="4800"/>
                  </a:cubicBezTo>
                  <a:cubicBezTo>
                    <a:pt x="56571" y="2400"/>
                    <a:pt x="54857" y="2400"/>
                    <a:pt x="51428" y="0"/>
                  </a:cubicBezTo>
                  <a:cubicBezTo>
                    <a:pt x="48000" y="0"/>
                    <a:pt x="46285" y="0"/>
                    <a:pt x="42857" y="0"/>
                  </a:cubicBezTo>
                  <a:cubicBezTo>
                    <a:pt x="18857" y="0"/>
                    <a:pt x="0" y="26400"/>
                    <a:pt x="0" y="60000"/>
                  </a:cubicBezTo>
                  <a:cubicBezTo>
                    <a:pt x="0" y="93600"/>
                    <a:pt x="18857" y="120000"/>
                    <a:pt x="42857" y="120000"/>
                  </a:cubicBezTo>
                  <a:moveTo>
                    <a:pt x="42857" y="16800"/>
                  </a:moveTo>
                  <a:cubicBezTo>
                    <a:pt x="58285" y="16800"/>
                    <a:pt x="70285" y="31200"/>
                    <a:pt x="73714" y="52800"/>
                  </a:cubicBezTo>
                  <a:cubicBezTo>
                    <a:pt x="73714" y="55200"/>
                    <a:pt x="73714" y="57600"/>
                    <a:pt x="73714" y="60000"/>
                  </a:cubicBezTo>
                  <a:cubicBezTo>
                    <a:pt x="73714" y="62400"/>
                    <a:pt x="73714" y="64800"/>
                    <a:pt x="73714" y="67200"/>
                  </a:cubicBezTo>
                  <a:cubicBezTo>
                    <a:pt x="70285" y="88800"/>
                    <a:pt x="58285" y="103200"/>
                    <a:pt x="42857" y="103200"/>
                  </a:cubicBezTo>
                  <a:cubicBezTo>
                    <a:pt x="27428" y="103200"/>
                    <a:pt x="13714" y="88800"/>
                    <a:pt x="12000" y="67200"/>
                  </a:cubicBezTo>
                  <a:cubicBezTo>
                    <a:pt x="10285" y="64800"/>
                    <a:pt x="10285" y="62400"/>
                    <a:pt x="10285" y="60000"/>
                  </a:cubicBezTo>
                  <a:cubicBezTo>
                    <a:pt x="10285" y="57600"/>
                    <a:pt x="10285" y="55200"/>
                    <a:pt x="12000" y="52800"/>
                  </a:cubicBezTo>
                  <a:cubicBezTo>
                    <a:pt x="13714" y="31200"/>
                    <a:pt x="27428" y="16800"/>
                    <a:pt x="42857" y="16800"/>
                  </a:cubicBezTo>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335" name="Shape 335"/>
            <p:cNvSpPr/>
            <p:nvPr/>
          </p:nvSpPr>
          <p:spPr>
            <a:xfrm>
              <a:off x="2734325" y="-731487"/>
              <a:ext cx="165100" cy="209549"/>
            </a:xfrm>
            <a:custGeom>
              <a:avLst/>
              <a:gdLst/>
              <a:ahLst/>
              <a:cxnLst/>
              <a:rect l="0" t="0" r="0" b="0"/>
              <a:pathLst>
                <a:path w="120000" h="120000" extrusionOk="0">
                  <a:moveTo>
                    <a:pt x="111272" y="92173"/>
                  </a:moveTo>
                  <a:cubicBezTo>
                    <a:pt x="113454" y="88695"/>
                    <a:pt x="115636" y="85217"/>
                    <a:pt x="115636" y="83478"/>
                  </a:cubicBezTo>
                  <a:cubicBezTo>
                    <a:pt x="117818" y="80000"/>
                    <a:pt x="117818" y="78260"/>
                    <a:pt x="117818" y="74782"/>
                  </a:cubicBezTo>
                  <a:cubicBezTo>
                    <a:pt x="117818" y="71304"/>
                    <a:pt x="117818" y="67826"/>
                    <a:pt x="117818" y="62608"/>
                  </a:cubicBezTo>
                  <a:cubicBezTo>
                    <a:pt x="117818" y="59130"/>
                    <a:pt x="115636" y="53913"/>
                    <a:pt x="113454" y="50434"/>
                  </a:cubicBezTo>
                  <a:cubicBezTo>
                    <a:pt x="109090" y="45217"/>
                    <a:pt x="104727" y="40000"/>
                    <a:pt x="98181" y="34782"/>
                  </a:cubicBezTo>
                  <a:cubicBezTo>
                    <a:pt x="120000" y="5217"/>
                    <a:pt x="120000" y="5217"/>
                    <a:pt x="120000" y="5217"/>
                  </a:cubicBezTo>
                  <a:cubicBezTo>
                    <a:pt x="117818" y="3478"/>
                    <a:pt x="115636" y="3478"/>
                    <a:pt x="113454" y="1739"/>
                  </a:cubicBezTo>
                  <a:cubicBezTo>
                    <a:pt x="111272" y="1739"/>
                    <a:pt x="109090" y="0"/>
                    <a:pt x="106909" y="0"/>
                  </a:cubicBezTo>
                  <a:cubicBezTo>
                    <a:pt x="85090" y="29565"/>
                    <a:pt x="85090" y="29565"/>
                    <a:pt x="85090" y="29565"/>
                  </a:cubicBezTo>
                  <a:cubicBezTo>
                    <a:pt x="76363" y="27826"/>
                    <a:pt x="69818" y="26086"/>
                    <a:pt x="61090" y="26086"/>
                  </a:cubicBezTo>
                  <a:cubicBezTo>
                    <a:pt x="54545" y="26086"/>
                    <a:pt x="50181" y="27826"/>
                    <a:pt x="45818" y="29565"/>
                  </a:cubicBezTo>
                  <a:cubicBezTo>
                    <a:pt x="39272" y="29565"/>
                    <a:pt x="34909" y="33043"/>
                    <a:pt x="30545" y="34782"/>
                  </a:cubicBezTo>
                  <a:cubicBezTo>
                    <a:pt x="28363" y="36521"/>
                    <a:pt x="26181" y="38260"/>
                    <a:pt x="21818" y="41739"/>
                  </a:cubicBezTo>
                  <a:cubicBezTo>
                    <a:pt x="19636" y="43478"/>
                    <a:pt x="17454" y="45217"/>
                    <a:pt x="15272" y="48695"/>
                  </a:cubicBezTo>
                  <a:cubicBezTo>
                    <a:pt x="0" y="69565"/>
                    <a:pt x="10909" y="95652"/>
                    <a:pt x="37090" y="107826"/>
                  </a:cubicBezTo>
                  <a:cubicBezTo>
                    <a:pt x="63272" y="120000"/>
                    <a:pt x="96000" y="113043"/>
                    <a:pt x="111272" y="92173"/>
                  </a:cubicBezTo>
                  <a:moveTo>
                    <a:pt x="28363" y="53913"/>
                  </a:moveTo>
                  <a:cubicBezTo>
                    <a:pt x="39272" y="40000"/>
                    <a:pt x="58909" y="34782"/>
                    <a:pt x="78545" y="40000"/>
                  </a:cubicBezTo>
                  <a:cubicBezTo>
                    <a:pt x="80727" y="40000"/>
                    <a:pt x="82909" y="41739"/>
                    <a:pt x="85090" y="43478"/>
                  </a:cubicBezTo>
                  <a:cubicBezTo>
                    <a:pt x="87272" y="43478"/>
                    <a:pt x="89454" y="45217"/>
                    <a:pt x="89454" y="45217"/>
                  </a:cubicBezTo>
                  <a:cubicBezTo>
                    <a:pt x="104727" y="55652"/>
                    <a:pt x="109090" y="73043"/>
                    <a:pt x="98181" y="85217"/>
                  </a:cubicBezTo>
                  <a:cubicBezTo>
                    <a:pt x="89454" y="99130"/>
                    <a:pt x="67636" y="106086"/>
                    <a:pt x="50181" y="100869"/>
                  </a:cubicBezTo>
                  <a:cubicBezTo>
                    <a:pt x="48000" y="99130"/>
                    <a:pt x="45818" y="99130"/>
                    <a:pt x="43636" y="97391"/>
                  </a:cubicBezTo>
                  <a:cubicBezTo>
                    <a:pt x="41454" y="97391"/>
                    <a:pt x="39272" y="95652"/>
                    <a:pt x="37090" y="93913"/>
                  </a:cubicBezTo>
                  <a:cubicBezTo>
                    <a:pt x="24000" y="85217"/>
                    <a:pt x="19636" y="67826"/>
                    <a:pt x="28363" y="53913"/>
                  </a:cubicBezTo>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336" name="Shape 336"/>
            <p:cNvSpPr/>
            <p:nvPr/>
          </p:nvSpPr>
          <p:spPr>
            <a:xfrm>
              <a:off x="2734325" y="-731487"/>
              <a:ext cx="165100" cy="209549"/>
            </a:xfrm>
            <a:custGeom>
              <a:avLst/>
              <a:gdLst/>
              <a:ahLst/>
              <a:cxnLst/>
              <a:rect l="0" t="0" r="0" b="0"/>
              <a:pathLst>
                <a:path w="120000" h="120000" extrusionOk="0">
                  <a:moveTo>
                    <a:pt x="111272" y="92173"/>
                  </a:moveTo>
                  <a:cubicBezTo>
                    <a:pt x="113454" y="88695"/>
                    <a:pt x="115636" y="85217"/>
                    <a:pt x="115636" y="83478"/>
                  </a:cubicBezTo>
                  <a:cubicBezTo>
                    <a:pt x="117818" y="80000"/>
                    <a:pt x="117818" y="78260"/>
                    <a:pt x="117818" y="74782"/>
                  </a:cubicBezTo>
                  <a:cubicBezTo>
                    <a:pt x="117818" y="71304"/>
                    <a:pt x="117818" y="67826"/>
                    <a:pt x="117818" y="62608"/>
                  </a:cubicBezTo>
                  <a:cubicBezTo>
                    <a:pt x="117818" y="59130"/>
                    <a:pt x="115636" y="53913"/>
                    <a:pt x="113454" y="50434"/>
                  </a:cubicBezTo>
                  <a:cubicBezTo>
                    <a:pt x="109090" y="45217"/>
                    <a:pt x="104727" y="40000"/>
                    <a:pt x="98181" y="34782"/>
                  </a:cubicBezTo>
                  <a:cubicBezTo>
                    <a:pt x="120000" y="5217"/>
                    <a:pt x="120000" y="5217"/>
                    <a:pt x="120000" y="5217"/>
                  </a:cubicBezTo>
                  <a:cubicBezTo>
                    <a:pt x="117818" y="3478"/>
                    <a:pt x="115636" y="3478"/>
                    <a:pt x="113454" y="1739"/>
                  </a:cubicBezTo>
                  <a:cubicBezTo>
                    <a:pt x="111272" y="1739"/>
                    <a:pt x="109090" y="0"/>
                    <a:pt x="106909" y="0"/>
                  </a:cubicBezTo>
                  <a:cubicBezTo>
                    <a:pt x="85090" y="29565"/>
                    <a:pt x="85090" y="29565"/>
                    <a:pt x="85090" y="29565"/>
                  </a:cubicBezTo>
                  <a:cubicBezTo>
                    <a:pt x="76363" y="27826"/>
                    <a:pt x="69818" y="26086"/>
                    <a:pt x="61090" y="26086"/>
                  </a:cubicBezTo>
                  <a:cubicBezTo>
                    <a:pt x="54545" y="26086"/>
                    <a:pt x="50181" y="27826"/>
                    <a:pt x="45818" y="29565"/>
                  </a:cubicBezTo>
                  <a:cubicBezTo>
                    <a:pt x="39272" y="29565"/>
                    <a:pt x="34909" y="33043"/>
                    <a:pt x="30545" y="34782"/>
                  </a:cubicBezTo>
                  <a:cubicBezTo>
                    <a:pt x="28363" y="36521"/>
                    <a:pt x="26181" y="38260"/>
                    <a:pt x="21818" y="41739"/>
                  </a:cubicBezTo>
                  <a:cubicBezTo>
                    <a:pt x="19636" y="43478"/>
                    <a:pt x="17454" y="45217"/>
                    <a:pt x="15272" y="48695"/>
                  </a:cubicBezTo>
                  <a:cubicBezTo>
                    <a:pt x="0" y="69565"/>
                    <a:pt x="10909" y="95652"/>
                    <a:pt x="37090" y="107826"/>
                  </a:cubicBezTo>
                  <a:cubicBezTo>
                    <a:pt x="63272" y="120000"/>
                    <a:pt x="96000" y="113043"/>
                    <a:pt x="111272" y="92173"/>
                  </a:cubicBezTo>
                  <a:moveTo>
                    <a:pt x="28363" y="53913"/>
                  </a:moveTo>
                  <a:cubicBezTo>
                    <a:pt x="39272" y="40000"/>
                    <a:pt x="58909" y="34782"/>
                    <a:pt x="78545" y="40000"/>
                  </a:cubicBezTo>
                  <a:cubicBezTo>
                    <a:pt x="80727" y="40000"/>
                    <a:pt x="82909" y="41739"/>
                    <a:pt x="85090" y="43478"/>
                  </a:cubicBezTo>
                  <a:cubicBezTo>
                    <a:pt x="87272" y="43478"/>
                    <a:pt x="89454" y="45217"/>
                    <a:pt x="89454" y="45217"/>
                  </a:cubicBezTo>
                  <a:cubicBezTo>
                    <a:pt x="104727" y="55652"/>
                    <a:pt x="109090" y="73043"/>
                    <a:pt x="98181" y="85217"/>
                  </a:cubicBezTo>
                  <a:cubicBezTo>
                    <a:pt x="89454" y="99130"/>
                    <a:pt x="67636" y="106086"/>
                    <a:pt x="50181" y="100869"/>
                  </a:cubicBezTo>
                  <a:cubicBezTo>
                    <a:pt x="48000" y="99130"/>
                    <a:pt x="45818" y="99130"/>
                    <a:pt x="43636" y="97391"/>
                  </a:cubicBezTo>
                  <a:cubicBezTo>
                    <a:pt x="41454" y="97391"/>
                    <a:pt x="39272" y="95652"/>
                    <a:pt x="37090" y="93913"/>
                  </a:cubicBezTo>
                  <a:cubicBezTo>
                    <a:pt x="24000" y="85217"/>
                    <a:pt x="19636" y="67826"/>
                    <a:pt x="28363" y="53913"/>
                  </a:cubicBezTo>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337" name="Shape 337"/>
            <p:cNvSpPr/>
            <p:nvPr/>
          </p:nvSpPr>
          <p:spPr>
            <a:xfrm>
              <a:off x="3050238" y="-731487"/>
              <a:ext cx="161925" cy="209549"/>
            </a:xfrm>
            <a:custGeom>
              <a:avLst/>
              <a:gdLst/>
              <a:ahLst/>
              <a:cxnLst/>
              <a:rect l="0" t="0" r="0" b="0"/>
              <a:pathLst>
                <a:path w="120000" h="120000" extrusionOk="0">
                  <a:moveTo>
                    <a:pt x="104444" y="48695"/>
                  </a:moveTo>
                  <a:cubicBezTo>
                    <a:pt x="102222" y="45217"/>
                    <a:pt x="100000" y="43478"/>
                    <a:pt x="97777" y="41739"/>
                  </a:cubicBezTo>
                  <a:cubicBezTo>
                    <a:pt x="95555" y="38260"/>
                    <a:pt x="93333" y="36521"/>
                    <a:pt x="88888" y="34782"/>
                  </a:cubicBezTo>
                  <a:cubicBezTo>
                    <a:pt x="84444" y="33043"/>
                    <a:pt x="80000" y="31304"/>
                    <a:pt x="75555" y="29565"/>
                  </a:cubicBezTo>
                  <a:cubicBezTo>
                    <a:pt x="71111" y="27826"/>
                    <a:pt x="64444" y="26086"/>
                    <a:pt x="60000" y="26086"/>
                  </a:cubicBezTo>
                  <a:cubicBezTo>
                    <a:pt x="51111" y="26086"/>
                    <a:pt x="42222" y="26086"/>
                    <a:pt x="35555" y="29565"/>
                  </a:cubicBezTo>
                  <a:cubicBezTo>
                    <a:pt x="11111" y="0"/>
                    <a:pt x="11111" y="0"/>
                    <a:pt x="11111" y="0"/>
                  </a:cubicBezTo>
                  <a:cubicBezTo>
                    <a:pt x="8888" y="0"/>
                    <a:pt x="6666" y="1739"/>
                    <a:pt x="4444" y="1739"/>
                  </a:cubicBezTo>
                  <a:cubicBezTo>
                    <a:pt x="4444" y="3478"/>
                    <a:pt x="0" y="3478"/>
                    <a:pt x="0" y="5217"/>
                  </a:cubicBezTo>
                  <a:cubicBezTo>
                    <a:pt x="22222" y="34782"/>
                    <a:pt x="22222" y="34782"/>
                    <a:pt x="22222" y="34782"/>
                  </a:cubicBezTo>
                  <a:cubicBezTo>
                    <a:pt x="13333" y="40000"/>
                    <a:pt x="8888" y="45217"/>
                    <a:pt x="4444" y="50434"/>
                  </a:cubicBezTo>
                  <a:cubicBezTo>
                    <a:pt x="2222" y="53913"/>
                    <a:pt x="2222" y="59130"/>
                    <a:pt x="0" y="62608"/>
                  </a:cubicBezTo>
                  <a:cubicBezTo>
                    <a:pt x="0" y="66086"/>
                    <a:pt x="0" y="71304"/>
                    <a:pt x="0" y="74782"/>
                  </a:cubicBezTo>
                  <a:cubicBezTo>
                    <a:pt x="0" y="78260"/>
                    <a:pt x="2222" y="80000"/>
                    <a:pt x="2222" y="83478"/>
                  </a:cubicBezTo>
                  <a:cubicBezTo>
                    <a:pt x="4444" y="86956"/>
                    <a:pt x="4444" y="88695"/>
                    <a:pt x="6666" y="92173"/>
                  </a:cubicBezTo>
                  <a:cubicBezTo>
                    <a:pt x="22222" y="113043"/>
                    <a:pt x="57777" y="120000"/>
                    <a:pt x="84444" y="107826"/>
                  </a:cubicBezTo>
                  <a:cubicBezTo>
                    <a:pt x="111111" y="95652"/>
                    <a:pt x="120000" y="69565"/>
                    <a:pt x="104444" y="48695"/>
                  </a:cubicBezTo>
                  <a:moveTo>
                    <a:pt x="20000" y="85217"/>
                  </a:moveTo>
                  <a:cubicBezTo>
                    <a:pt x="11111" y="73043"/>
                    <a:pt x="15555" y="55652"/>
                    <a:pt x="28888" y="45217"/>
                  </a:cubicBezTo>
                  <a:cubicBezTo>
                    <a:pt x="31111" y="45217"/>
                    <a:pt x="33333" y="43478"/>
                    <a:pt x="35555" y="43478"/>
                  </a:cubicBezTo>
                  <a:cubicBezTo>
                    <a:pt x="37777" y="41739"/>
                    <a:pt x="40000" y="41739"/>
                    <a:pt x="42222" y="40000"/>
                  </a:cubicBezTo>
                  <a:cubicBezTo>
                    <a:pt x="60000" y="34782"/>
                    <a:pt x="82222" y="40000"/>
                    <a:pt x="91111" y="53913"/>
                  </a:cubicBezTo>
                  <a:cubicBezTo>
                    <a:pt x="102222" y="67826"/>
                    <a:pt x="97777" y="85217"/>
                    <a:pt x="82222" y="93913"/>
                  </a:cubicBezTo>
                  <a:cubicBezTo>
                    <a:pt x="80000" y="95652"/>
                    <a:pt x="77777" y="97391"/>
                    <a:pt x="75555" y="97391"/>
                  </a:cubicBezTo>
                  <a:cubicBezTo>
                    <a:pt x="73333" y="99130"/>
                    <a:pt x="71111" y="99130"/>
                    <a:pt x="68888" y="100869"/>
                  </a:cubicBezTo>
                  <a:cubicBezTo>
                    <a:pt x="51111" y="106086"/>
                    <a:pt x="31111" y="99130"/>
                    <a:pt x="20000" y="85217"/>
                  </a:cubicBezTo>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338" name="Shape 338"/>
            <p:cNvSpPr/>
            <p:nvPr/>
          </p:nvSpPr>
          <p:spPr>
            <a:xfrm>
              <a:off x="3050238" y="-731487"/>
              <a:ext cx="161925" cy="209549"/>
            </a:xfrm>
            <a:custGeom>
              <a:avLst/>
              <a:gdLst/>
              <a:ahLst/>
              <a:cxnLst/>
              <a:rect l="0" t="0" r="0" b="0"/>
              <a:pathLst>
                <a:path w="120000" h="120000" extrusionOk="0">
                  <a:moveTo>
                    <a:pt x="104444" y="48695"/>
                  </a:moveTo>
                  <a:cubicBezTo>
                    <a:pt x="102222" y="45217"/>
                    <a:pt x="100000" y="43478"/>
                    <a:pt x="97777" y="41739"/>
                  </a:cubicBezTo>
                  <a:cubicBezTo>
                    <a:pt x="95555" y="38260"/>
                    <a:pt x="93333" y="36521"/>
                    <a:pt x="88888" y="34782"/>
                  </a:cubicBezTo>
                  <a:cubicBezTo>
                    <a:pt x="84444" y="33043"/>
                    <a:pt x="80000" y="31304"/>
                    <a:pt x="75555" y="29565"/>
                  </a:cubicBezTo>
                  <a:cubicBezTo>
                    <a:pt x="71111" y="27826"/>
                    <a:pt x="64444" y="26086"/>
                    <a:pt x="60000" y="26086"/>
                  </a:cubicBezTo>
                  <a:cubicBezTo>
                    <a:pt x="51111" y="26086"/>
                    <a:pt x="42222" y="26086"/>
                    <a:pt x="35555" y="29565"/>
                  </a:cubicBezTo>
                  <a:cubicBezTo>
                    <a:pt x="11111" y="0"/>
                    <a:pt x="11111" y="0"/>
                    <a:pt x="11111" y="0"/>
                  </a:cubicBezTo>
                  <a:cubicBezTo>
                    <a:pt x="8888" y="0"/>
                    <a:pt x="6666" y="1739"/>
                    <a:pt x="4444" y="1739"/>
                  </a:cubicBezTo>
                  <a:cubicBezTo>
                    <a:pt x="4444" y="3478"/>
                    <a:pt x="0" y="3478"/>
                    <a:pt x="0" y="5217"/>
                  </a:cubicBezTo>
                  <a:cubicBezTo>
                    <a:pt x="22222" y="34782"/>
                    <a:pt x="22222" y="34782"/>
                    <a:pt x="22222" y="34782"/>
                  </a:cubicBezTo>
                  <a:cubicBezTo>
                    <a:pt x="13333" y="40000"/>
                    <a:pt x="8888" y="45217"/>
                    <a:pt x="4444" y="50434"/>
                  </a:cubicBezTo>
                  <a:cubicBezTo>
                    <a:pt x="2222" y="53913"/>
                    <a:pt x="2222" y="59130"/>
                    <a:pt x="0" y="62608"/>
                  </a:cubicBezTo>
                  <a:cubicBezTo>
                    <a:pt x="0" y="66086"/>
                    <a:pt x="0" y="71304"/>
                    <a:pt x="0" y="74782"/>
                  </a:cubicBezTo>
                  <a:cubicBezTo>
                    <a:pt x="0" y="78260"/>
                    <a:pt x="2222" y="80000"/>
                    <a:pt x="2222" y="83478"/>
                  </a:cubicBezTo>
                  <a:cubicBezTo>
                    <a:pt x="4444" y="86956"/>
                    <a:pt x="4444" y="88695"/>
                    <a:pt x="6666" y="92173"/>
                  </a:cubicBezTo>
                  <a:cubicBezTo>
                    <a:pt x="22222" y="113043"/>
                    <a:pt x="57777" y="120000"/>
                    <a:pt x="84444" y="107826"/>
                  </a:cubicBezTo>
                  <a:cubicBezTo>
                    <a:pt x="111111" y="95652"/>
                    <a:pt x="120000" y="69565"/>
                    <a:pt x="104444" y="48695"/>
                  </a:cubicBezTo>
                  <a:moveTo>
                    <a:pt x="20000" y="85217"/>
                  </a:moveTo>
                  <a:cubicBezTo>
                    <a:pt x="11111" y="73043"/>
                    <a:pt x="15555" y="55652"/>
                    <a:pt x="28888" y="45217"/>
                  </a:cubicBezTo>
                  <a:cubicBezTo>
                    <a:pt x="31111" y="45217"/>
                    <a:pt x="33333" y="43478"/>
                    <a:pt x="35555" y="43478"/>
                  </a:cubicBezTo>
                  <a:cubicBezTo>
                    <a:pt x="37777" y="41739"/>
                    <a:pt x="40000" y="41739"/>
                    <a:pt x="42222" y="40000"/>
                  </a:cubicBezTo>
                  <a:cubicBezTo>
                    <a:pt x="60000" y="34782"/>
                    <a:pt x="82222" y="40000"/>
                    <a:pt x="91111" y="53913"/>
                  </a:cubicBezTo>
                  <a:cubicBezTo>
                    <a:pt x="102222" y="67826"/>
                    <a:pt x="97777" y="85217"/>
                    <a:pt x="82222" y="93913"/>
                  </a:cubicBezTo>
                  <a:cubicBezTo>
                    <a:pt x="80000" y="95652"/>
                    <a:pt x="77777" y="97391"/>
                    <a:pt x="75555" y="97391"/>
                  </a:cubicBezTo>
                  <a:cubicBezTo>
                    <a:pt x="73333" y="99130"/>
                    <a:pt x="71111" y="99130"/>
                    <a:pt x="68888" y="100869"/>
                  </a:cubicBezTo>
                  <a:cubicBezTo>
                    <a:pt x="51111" y="106086"/>
                    <a:pt x="31111" y="99130"/>
                    <a:pt x="20000" y="85217"/>
                  </a:cubicBezTo>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339" name="Shape 339"/>
            <p:cNvSpPr/>
            <p:nvPr/>
          </p:nvSpPr>
          <p:spPr>
            <a:xfrm>
              <a:off x="2848625" y="-1001362"/>
              <a:ext cx="252412" cy="255588"/>
            </a:xfrm>
            <a:custGeom>
              <a:avLst/>
              <a:gdLst/>
              <a:ahLst/>
              <a:cxnLst/>
              <a:rect l="0" t="0" r="0" b="0"/>
              <a:pathLst>
                <a:path w="120000" h="120000" extrusionOk="0">
                  <a:moveTo>
                    <a:pt x="60000" y="0"/>
                  </a:moveTo>
                  <a:cubicBezTo>
                    <a:pt x="25714" y="0"/>
                    <a:pt x="0" y="27142"/>
                    <a:pt x="0" y="60000"/>
                  </a:cubicBezTo>
                  <a:cubicBezTo>
                    <a:pt x="0" y="92857"/>
                    <a:pt x="25714" y="120000"/>
                    <a:pt x="60000" y="120000"/>
                  </a:cubicBezTo>
                  <a:cubicBezTo>
                    <a:pt x="92857" y="120000"/>
                    <a:pt x="120000" y="92857"/>
                    <a:pt x="120000" y="60000"/>
                  </a:cubicBezTo>
                  <a:cubicBezTo>
                    <a:pt x="120000" y="27142"/>
                    <a:pt x="92857" y="0"/>
                    <a:pt x="60000" y="0"/>
                  </a:cubicBezTo>
                  <a:moveTo>
                    <a:pt x="60000" y="110000"/>
                  </a:moveTo>
                  <a:cubicBezTo>
                    <a:pt x="31428" y="110000"/>
                    <a:pt x="8571" y="87142"/>
                    <a:pt x="8571" y="60000"/>
                  </a:cubicBezTo>
                  <a:cubicBezTo>
                    <a:pt x="8571" y="32857"/>
                    <a:pt x="31428" y="10000"/>
                    <a:pt x="60000" y="10000"/>
                  </a:cubicBezTo>
                  <a:cubicBezTo>
                    <a:pt x="87142" y="10000"/>
                    <a:pt x="110000" y="32857"/>
                    <a:pt x="110000" y="60000"/>
                  </a:cubicBezTo>
                  <a:cubicBezTo>
                    <a:pt x="110000" y="87142"/>
                    <a:pt x="87142" y="110000"/>
                    <a:pt x="60000" y="110000"/>
                  </a:cubicBezTo>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grpSp>
        <p:nvGrpSpPr>
          <p:cNvPr id="340" name="Shape 340"/>
          <p:cNvGrpSpPr/>
          <p:nvPr/>
        </p:nvGrpSpPr>
        <p:grpSpPr>
          <a:xfrm>
            <a:off x="4578897" y="1634602"/>
            <a:ext cx="562353" cy="566144"/>
            <a:chOff x="4926012" y="-901700"/>
            <a:chExt cx="706437" cy="711199"/>
          </a:xfrm>
        </p:grpSpPr>
        <p:sp>
          <p:nvSpPr>
            <p:cNvPr id="341" name="Shape 341"/>
            <p:cNvSpPr/>
            <p:nvPr/>
          </p:nvSpPr>
          <p:spPr>
            <a:xfrm>
              <a:off x="5054600" y="-731837"/>
              <a:ext cx="319087" cy="239711"/>
            </a:xfrm>
            <a:custGeom>
              <a:avLst/>
              <a:gdLst/>
              <a:ahLst/>
              <a:cxnLst/>
              <a:rect l="0" t="0" r="0" b="0"/>
              <a:pathLst>
                <a:path w="120000" h="120000" extrusionOk="0">
                  <a:moveTo>
                    <a:pt x="115471" y="10632"/>
                  </a:moveTo>
                  <a:cubicBezTo>
                    <a:pt x="113207" y="6075"/>
                    <a:pt x="108679" y="1518"/>
                    <a:pt x="104150" y="1518"/>
                  </a:cubicBezTo>
                  <a:cubicBezTo>
                    <a:pt x="103018" y="1518"/>
                    <a:pt x="101886" y="0"/>
                    <a:pt x="101886" y="0"/>
                  </a:cubicBezTo>
                  <a:cubicBezTo>
                    <a:pt x="92830" y="0"/>
                    <a:pt x="86037" y="9113"/>
                    <a:pt x="84905" y="19746"/>
                  </a:cubicBezTo>
                  <a:cubicBezTo>
                    <a:pt x="83773" y="24303"/>
                    <a:pt x="84905" y="30379"/>
                    <a:pt x="86037" y="34936"/>
                  </a:cubicBezTo>
                  <a:cubicBezTo>
                    <a:pt x="76981" y="47088"/>
                    <a:pt x="69056" y="60759"/>
                    <a:pt x="60000" y="74430"/>
                  </a:cubicBezTo>
                  <a:cubicBezTo>
                    <a:pt x="60000" y="75949"/>
                    <a:pt x="60000" y="75949"/>
                    <a:pt x="60000" y="75949"/>
                  </a:cubicBezTo>
                  <a:cubicBezTo>
                    <a:pt x="58867" y="74430"/>
                    <a:pt x="56603" y="74430"/>
                    <a:pt x="55471" y="74430"/>
                  </a:cubicBezTo>
                  <a:cubicBezTo>
                    <a:pt x="52075" y="72911"/>
                    <a:pt x="48679" y="74430"/>
                    <a:pt x="46415" y="75949"/>
                  </a:cubicBezTo>
                  <a:cubicBezTo>
                    <a:pt x="41886" y="68354"/>
                    <a:pt x="36226" y="62278"/>
                    <a:pt x="31698" y="56202"/>
                  </a:cubicBezTo>
                  <a:cubicBezTo>
                    <a:pt x="32830" y="53164"/>
                    <a:pt x="33962" y="51645"/>
                    <a:pt x="33962" y="50126"/>
                  </a:cubicBezTo>
                  <a:cubicBezTo>
                    <a:pt x="35094" y="44050"/>
                    <a:pt x="33962" y="36455"/>
                    <a:pt x="30566" y="31898"/>
                  </a:cubicBezTo>
                  <a:cubicBezTo>
                    <a:pt x="28301" y="27341"/>
                    <a:pt x="24905" y="24303"/>
                    <a:pt x="19245" y="22784"/>
                  </a:cubicBezTo>
                  <a:cubicBezTo>
                    <a:pt x="19245" y="22784"/>
                    <a:pt x="18113" y="22784"/>
                    <a:pt x="16981" y="22784"/>
                  </a:cubicBezTo>
                  <a:cubicBezTo>
                    <a:pt x="7924" y="22784"/>
                    <a:pt x="1132" y="30379"/>
                    <a:pt x="0" y="41012"/>
                  </a:cubicBezTo>
                  <a:cubicBezTo>
                    <a:pt x="0" y="45569"/>
                    <a:pt x="0" y="48607"/>
                    <a:pt x="0" y="51645"/>
                  </a:cubicBezTo>
                  <a:cubicBezTo>
                    <a:pt x="1132" y="54683"/>
                    <a:pt x="2264" y="57721"/>
                    <a:pt x="3396" y="59240"/>
                  </a:cubicBezTo>
                  <a:cubicBezTo>
                    <a:pt x="5660" y="63797"/>
                    <a:pt x="10188" y="66835"/>
                    <a:pt x="13584" y="68354"/>
                  </a:cubicBezTo>
                  <a:cubicBezTo>
                    <a:pt x="16981" y="68354"/>
                    <a:pt x="21509" y="68354"/>
                    <a:pt x="24905" y="66835"/>
                  </a:cubicBezTo>
                  <a:cubicBezTo>
                    <a:pt x="26037" y="69873"/>
                    <a:pt x="29433" y="72911"/>
                    <a:pt x="30566" y="75949"/>
                  </a:cubicBezTo>
                  <a:cubicBezTo>
                    <a:pt x="31698" y="75949"/>
                    <a:pt x="31698" y="75949"/>
                    <a:pt x="31698" y="75949"/>
                  </a:cubicBezTo>
                  <a:cubicBezTo>
                    <a:pt x="33962" y="78987"/>
                    <a:pt x="35094" y="82025"/>
                    <a:pt x="37358" y="85063"/>
                  </a:cubicBezTo>
                  <a:cubicBezTo>
                    <a:pt x="36226" y="88101"/>
                    <a:pt x="36226" y="91139"/>
                    <a:pt x="35094" y="92658"/>
                  </a:cubicBezTo>
                  <a:cubicBezTo>
                    <a:pt x="35094" y="98734"/>
                    <a:pt x="36226" y="106329"/>
                    <a:pt x="38490" y="110886"/>
                  </a:cubicBezTo>
                  <a:cubicBezTo>
                    <a:pt x="41886" y="115443"/>
                    <a:pt x="45283" y="118481"/>
                    <a:pt x="49811" y="120000"/>
                  </a:cubicBezTo>
                  <a:cubicBezTo>
                    <a:pt x="50943" y="120000"/>
                    <a:pt x="52075" y="120000"/>
                    <a:pt x="52075" y="120000"/>
                  </a:cubicBezTo>
                  <a:cubicBezTo>
                    <a:pt x="61132" y="120000"/>
                    <a:pt x="67924" y="112405"/>
                    <a:pt x="69056" y="101772"/>
                  </a:cubicBezTo>
                  <a:cubicBezTo>
                    <a:pt x="70188" y="95696"/>
                    <a:pt x="69056" y="91139"/>
                    <a:pt x="67924" y="86582"/>
                  </a:cubicBezTo>
                  <a:cubicBezTo>
                    <a:pt x="75849" y="72911"/>
                    <a:pt x="84905" y="59240"/>
                    <a:pt x="93962" y="45569"/>
                  </a:cubicBezTo>
                  <a:cubicBezTo>
                    <a:pt x="95094" y="45569"/>
                    <a:pt x="97358" y="47088"/>
                    <a:pt x="98490" y="47088"/>
                  </a:cubicBezTo>
                  <a:cubicBezTo>
                    <a:pt x="99622" y="47088"/>
                    <a:pt x="100754" y="47088"/>
                    <a:pt x="101886" y="47088"/>
                  </a:cubicBezTo>
                  <a:cubicBezTo>
                    <a:pt x="106415" y="47088"/>
                    <a:pt x="112075" y="44050"/>
                    <a:pt x="115471" y="37974"/>
                  </a:cubicBezTo>
                  <a:cubicBezTo>
                    <a:pt x="117735" y="34936"/>
                    <a:pt x="117735" y="31898"/>
                    <a:pt x="118867" y="28860"/>
                  </a:cubicBezTo>
                  <a:cubicBezTo>
                    <a:pt x="118867" y="28860"/>
                    <a:pt x="118867" y="28860"/>
                    <a:pt x="118867" y="28860"/>
                  </a:cubicBezTo>
                  <a:cubicBezTo>
                    <a:pt x="120000" y="21265"/>
                    <a:pt x="118867" y="15189"/>
                    <a:pt x="115471" y="10632"/>
                  </a:cubicBezTo>
                  <a:moveTo>
                    <a:pt x="46415" y="103291"/>
                  </a:moveTo>
                  <a:cubicBezTo>
                    <a:pt x="44150" y="101772"/>
                    <a:pt x="44150" y="97215"/>
                    <a:pt x="44150" y="95696"/>
                  </a:cubicBezTo>
                  <a:cubicBezTo>
                    <a:pt x="44150" y="89620"/>
                    <a:pt x="48679" y="86582"/>
                    <a:pt x="52075" y="86582"/>
                  </a:cubicBezTo>
                  <a:cubicBezTo>
                    <a:pt x="53207" y="86582"/>
                    <a:pt x="53207" y="86582"/>
                    <a:pt x="53207" y="86582"/>
                  </a:cubicBezTo>
                  <a:cubicBezTo>
                    <a:pt x="57735" y="86582"/>
                    <a:pt x="61132" y="92658"/>
                    <a:pt x="60000" y="98734"/>
                  </a:cubicBezTo>
                  <a:cubicBezTo>
                    <a:pt x="58867" y="104810"/>
                    <a:pt x="55471" y="107848"/>
                    <a:pt x="50943" y="107848"/>
                  </a:cubicBezTo>
                  <a:cubicBezTo>
                    <a:pt x="48679" y="107848"/>
                    <a:pt x="47547" y="106329"/>
                    <a:pt x="46415" y="103291"/>
                  </a:cubicBezTo>
                  <a:moveTo>
                    <a:pt x="109811" y="25822"/>
                  </a:moveTo>
                  <a:cubicBezTo>
                    <a:pt x="108679" y="31898"/>
                    <a:pt x="105283" y="34936"/>
                    <a:pt x="100754" y="34936"/>
                  </a:cubicBezTo>
                  <a:cubicBezTo>
                    <a:pt x="98490" y="34936"/>
                    <a:pt x="96226" y="33417"/>
                    <a:pt x="95094" y="30379"/>
                  </a:cubicBezTo>
                  <a:cubicBezTo>
                    <a:pt x="93962" y="28860"/>
                    <a:pt x="92830" y="24303"/>
                    <a:pt x="93962" y="22784"/>
                  </a:cubicBezTo>
                  <a:cubicBezTo>
                    <a:pt x="93962" y="16708"/>
                    <a:pt x="97358" y="13670"/>
                    <a:pt x="101886" y="13670"/>
                  </a:cubicBezTo>
                  <a:cubicBezTo>
                    <a:pt x="103018" y="13670"/>
                    <a:pt x="103018" y="13670"/>
                    <a:pt x="103018" y="13670"/>
                  </a:cubicBezTo>
                  <a:cubicBezTo>
                    <a:pt x="107547" y="13670"/>
                    <a:pt x="109811" y="19746"/>
                    <a:pt x="109811" y="25822"/>
                  </a:cubicBezTo>
                  <a:moveTo>
                    <a:pt x="24905" y="47088"/>
                  </a:moveTo>
                  <a:cubicBezTo>
                    <a:pt x="23773" y="53164"/>
                    <a:pt x="20377" y="56202"/>
                    <a:pt x="15849" y="56202"/>
                  </a:cubicBezTo>
                  <a:cubicBezTo>
                    <a:pt x="13584" y="56202"/>
                    <a:pt x="11320" y="53164"/>
                    <a:pt x="10188" y="51645"/>
                  </a:cubicBezTo>
                  <a:cubicBezTo>
                    <a:pt x="9056" y="50126"/>
                    <a:pt x="7924" y="45569"/>
                    <a:pt x="9056" y="44050"/>
                  </a:cubicBezTo>
                  <a:cubicBezTo>
                    <a:pt x="9056" y="37974"/>
                    <a:pt x="12452" y="34936"/>
                    <a:pt x="16981" y="34936"/>
                  </a:cubicBezTo>
                  <a:cubicBezTo>
                    <a:pt x="18113" y="34936"/>
                    <a:pt x="18113" y="34936"/>
                    <a:pt x="18113" y="34936"/>
                  </a:cubicBezTo>
                  <a:cubicBezTo>
                    <a:pt x="22641" y="34936"/>
                    <a:pt x="26037" y="41012"/>
                    <a:pt x="24905" y="47088"/>
                  </a:cubicBezTo>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342" name="Shape 342"/>
            <p:cNvSpPr/>
            <p:nvPr/>
          </p:nvSpPr>
          <p:spPr>
            <a:xfrm>
              <a:off x="5386387" y="-436562"/>
              <a:ext cx="246062" cy="246062"/>
            </a:xfrm>
            <a:custGeom>
              <a:avLst/>
              <a:gdLst/>
              <a:ahLst/>
              <a:cxnLst/>
              <a:rect l="0" t="0" r="0" b="0"/>
              <a:pathLst>
                <a:path w="120000" h="120000" extrusionOk="0">
                  <a:moveTo>
                    <a:pt x="0" y="45925"/>
                  </a:moveTo>
                  <a:cubicBezTo>
                    <a:pt x="0" y="47407"/>
                    <a:pt x="0" y="50370"/>
                    <a:pt x="1463" y="50370"/>
                  </a:cubicBezTo>
                  <a:cubicBezTo>
                    <a:pt x="58536" y="106666"/>
                    <a:pt x="58536" y="106666"/>
                    <a:pt x="58536" y="106666"/>
                  </a:cubicBezTo>
                  <a:cubicBezTo>
                    <a:pt x="67317" y="115555"/>
                    <a:pt x="79024" y="120000"/>
                    <a:pt x="89268" y="120000"/>
                  </a:cubicBezTo>
                  <a:cubicBezTo>
                    <a:pt x="92195" y="120000"/>
                    <a:pt x="92195" y="120000"/>
                    <a:pt x="92195" y="120000"/>
                  </a:cubicBezTo>
                  <a:cubicBezTo>
                    <a:pt x="98048" y="118518"/>
                    <a:pt x="102439" y="115555"/>
                    <a:pt x="106829" y="111111"/>
                  </a:cubicBezTo>
                  <a:cubicBezTo>
                    <a:pt x="111219" y="106666"/>
                    <a:pt x="111219" y="106666"/>
                    <a:pt x="111219" y="106666"/>
                  </a:cubicBezTo>
                  <a:cubicBezTo>
                    <a:pt x="117073" y="100740"/>
                    <a:pt x="120000" y="91851"/>
                    <a:pt x="118536" y="82962"/>
                  </a:cubicBezTo>
                  <a:cubicBezTo>
                    <a:pt x="118536" y="74074"/>
                    <a:pt x="114146" y="65185"/>
                    <a:pt x="106829" y="57777"/>
                  </a:cubicBezTo>
                  <a:cubicBezTo>
                    <a:pt x="49756" y="1481"/>
                    <a:pt x="49756" y="1481"/>
                    <a:pt x="49756" y="1481"/>
                  </a:cubicBezTo>
                  <a:cubicBezTo>
                    <a:pt x="48292" y="0"/>
                    <a:pt x="42439" y="0"/>
                    <a:pt x="40975" y="1481"/>
                  </a:cubicBezTo>
                  <a:cubicBezTo>
                    <a:pt x="39512" y="2962"/>
                    <a:pt x="38048" y="4444"/>
                    <a:pt x="38048" y="5925"/>
                  </a:cubicBezTo>
                  <a:cubicBezTo>
                    <a:pt x="38048" y="8888"/>
                    <a:pt x="38048" y="10370"/>
                    <a:pt x="40975" y="11851"/>
                  </a:cubicBezTo>
                  <a:cubicBezTo>
                    <a:pt x="96585" y="68148"/>
                    <a:pt x="96585" y="68148"/>
                    <a:pt x="96585" y="68148"/>
                  </a:cubicBezTo>
                  <a:cubicBezTo>
                    <a:pt x="100975" y="72592"/>
                    <a:pt x="103902" y="78518"/>
                    <a:pt x="105365" y="84444"/>
                  </a:cubicBezTo>
                  <a:cubicBezTo>
                    <a:pt x="105365" y="87407"/>
                    <a:pt x="105365" y="93333"/>
                    <a:pt x="100975" y="96296"/>
                  </a:cubicBezTo>
                  <a:cubicBezTo>
                    <a:pt x="96585" y="100740"/>
                    <a:pt x="96585" y="100740"/>
                    <a:pt x="96585" y="100740"/>
                  </a:cubicBezTo>
                  <a:cubicBezTo>
                    <a:pt x="95121" y="103703"/>
                    <a:pt x="92195" y="105185"/>
                    <a:pt x="89268" y="105185"/>
                  </a:cubicBezTo>
                  <a:cubicBezTo>
                    <a:pt x="81951" y="106666"/>
                    <a:pt x="74634" y="103703"/>
                    <a:pt x="68780" y="97777"/>
                  </a:cubicBezTo>
                  <a:cubicBezTo>
                    <a:pt x="11707" y="40000"/>
                    <a:pt x="11707" y="40000"/>
                    <a:pt x="11707" y="40000"/>
                  </a:cubicBezTo>
                  <a:cubicBezTo>
                    <a:pt x="10243" y="38518"/>
                    <a:pt x="8780" y="38518"/>
                    <a:pt x="5853" y="38518"/>
                  </a:cubicBezTo>
                  <a:cubicBezTo>
                    <a:pt x="5853" y="38518"/>
                    <a:pt x="5853" y="38518"/>
                    <a:pt x="5853" y="38518"/>
                  </a:cubicBezTo>
                  <a:cubicBezTo>
                    <a:pt x="4390" y="38518"/>
                    <a:pt x="2926" y="40000"/>
                    <a:pt x="1463" y="40000"/>
                  </a:cubicBezTo>
                  <a:cubicBezTo>
                    <a:pt x="0" y="42962"/>
                    <a:pt x="0" y="44444"/>
                    <a:pt x="0" y="45925"/>
                  </a:cubicBezTo>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343" name="Shape 343"/>
            <p:cNvSpPr/>
            <p:nvPr/>
          </p:nvSpPr>
          <p:spPr>
            <a:xfrm>
              <a:off x="4926012" y="-901700"/>
              <a:ext cx="573088" cy="574674"/>
            </a:xfrm>
            <a:custGeom>
              <a:avLst/>
              <a:gdLst/>
              <a:ahLst/>
              <a:cxnLst/>
              <a:rect l="0" t="0" r="0" b="0"/>
              <a:pathLst>
                <a:path w="120000" h="120000" extrusionOk="0">
                  <a:moveTo>
                    <a:pt x="115602" y="52698"/>
                  </a:moveTo>
                  <a:cubicBezTo>
                    <a:pt x="111204" y="21587"/>
                    <a:pt x="82931" y="0"/>
                    <a:pt x="51518" y="4444"/>
                  </a:cubicBezTo>
                  <a:cubicBezTo>
                    <a:pt x="20732" y="9523"/>
                    <a:pt x="0" y="38095"/>
                    <a:pt x="4397" y="69206"/>
                  </a:cubicBezTo>
                  <a:cubicBezTo>
                    <a:pt x="8795" y="98412"/>
                    <a:pt x="35183" y="120000"/>
                    <a:pt x="64712" y="117460"/>
                  </a:cubicBezTo>
                  <a:cubicBezTo>
                    <a:pt x="65340" y="117460"/>
                    <a:pt x="67225" y="116825"/>
                    <a:pt x="67853" y="116825"/>
                  </a:cubicBezTo>
                  <a:cubicBezTo>
                    <a:pt x="98638" y="112380"/>
                    <a:pt x="120000" y="83174"/>
                    <a:pt x="115602" y="52698"/>
                  </a:cubicBezTo>
                  <a:moveTo>
                    <a:pt x="67225" y="110476"/>
                  </a:moveTo>
                  <a:cubicBezTo>
                    <a:pt x="39581" y="114920"/>
                    <a:pt x="14450" y="95238"/>
                    <a:pt x="10680" y="68571"/>
                  </a:cubicBezTo>
                  <a:cubicBezTo>
                    <a:pt x="6282" y="40634"/>
                    <a:pt x="25130" y="15238"/>
                    <a:pt x="52774" y="10793"/>
                  </a:cubicBezTo>
                  <a:cubicBezTo>
                    <a:pt x="53403" y="10793"/>
                    <a:pt x="54659" y="10793"/>
                    <a:pt x="55916" y="10158"/>
                  </a:cubicBezTo>
                  <a:cubicBezTo>
                    <a:pt x="81675" y="8253"/>
                    <a:pt x="105549" y="27301"/>
                    <a:pt x="109319" y="53333"/>
                  </a:cubicBezTo>
                  <a:cubicBezTo>
                    <a:pt x="113717" y="80634"/>
                    <a:pt x="94240" y="106666"/>
                    <a:pt x="67225" y="110476"/>
                  </a:cubicBezTo>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344" name="Shape 344"/>
          <p:cNvSpPr/>
          <p:nvPr/>
        </p:nvSpPr>
        <p:spPr>
          <a:xfrm>
            <a:off x="4576651" y="2644497"/>
            <a:ext cx="566850" cy="575805"/>
          </a:xfrm>
          <a:custGeom>
            <a:avLst/>
            <a:gdLst/>
            <a:ahLst/>
            <a:cxnLst/>
            <a:rect l="0" t="0" r="0" b="0"/>
            <a:pathLst>
              <a:path w="120000" h="120000" extrusionOk="0">
                <a:moveTo>
                  <a:pt x="64615" y="4595"/>
                </a:moveTo>
                <a:cubicBezTo>
                  <a:pt x="67692" y="17872"/>
                  <a:pt x="67692" y="17872"/>
                  <a:pt x="67692" y="17872"/>
                </a:cubicBezTo>
                <a:cubicBezTo>
                  <a:pt x="73846" y="18893"/>
                  <a:pt x="79487" y="21446"/>
                  <a:pt x="84615" y="25021"/>
                </a:cubicBezTo>
                <a:cubicBezTo>
                  <a:pt x="96410" y="17872"/>
                  <a:pt x="96410" y="17872"/>
                  <a:pt x="96410" y="17872"/>
                </a:cubicBezTo>
                <a:cubicBezTo>
                  <a:pt x="102564" y="23489"/>
                  <a:pt x="102564" y="23489"/>
                  <a:pt x="102564" y="23489"/>
                </a:cubicBezTo>
                <a:cubicBezTo>
                  <a:pt x="95384" y="35744"/>
                  <a:pt x="95384" y="35744"/>
                  <a:pt x="95384" y="35744"/>
                </a:cubicBezTo>
                <a:cubicBezTo>
                  <a:pt x="98974" y="40340"/>
                  <a:pt x="101025" y="46468"/>
                  <a:pt x="102564" y="52085"/>
                </a:cubicBezTo>
                <a:cubicBezTo>
                  <a:pt x="115897" y="55659"/>
                  <a:pt x="115897" y="55659"/>
                  <a:pt x="115897" y="55659"/>
                </a:cubicBezTo>
                <a:cubicBezTo>
                  <a:pt x="115897" y="64340"/>
                  <a:pt x="115897" y="64340"/>
                  <a:pt x="115897" y="64340"/>
                </a:cubicBezTo>
                <a:cubicBezTo>
                  <a:pt x="102564" y="67404"/>
                  <a:pt x="102564" y="67404"/>
                  <a:pt x="102564" y="67404"/>
                </a:cubicBezTo>
                <a:cubicBezTo>
                  <a:pt x="101025" y="73531"/>
                  <a:pt x="98974" y="79148"/>
                  <a:pt x="95384" y="84255"/>
                </a:cubicBezTo>
                <a:cubicBezTo>
                  <a:pt x="102564" y="96510"/>
                  <a:pt x="102564" y="96510"/>
                  <a:pt x="102564" y="96510"/>
                </a:cubicBezTo>
                <a:cubicBezTo>
                  <a:pt x="96410" y="102127"/>
                  <a:pt x="96410" y="102127"/>
                  <a:pt x="96410" y="102127"/>
                </a:cubicBezTo>
                <a:cubicBezTo>
                  <a:pt x="84615" y="94978"/>
                  <a:pt x="84615" y="94978"/>
                  <a:pt x="84615" y="94978"/>
                </a:cubicBezTo>
                <a:cubicBezTo>
                  <a:pt x="79487" y="98553"/>
                  <a:pt x="73846" y="101106"/>
                  <a:pt x="67692" y="102127"/>
                </a:cubicBezTo>
                <a:cubicBezTo>
                  <a:pt x="64615" y="115404"/>
                  <a:pt x="64615" y="115404"/>
                  <a:pt x="64615" y="115404"/>
                </a:cubicBezTo>
                <a:cubicBezTo>
                  <a:pt x="55897" y="115404"/>
                  <a:pt x="55897" y="115404"/>
                  <a:pt x="55897" y="115404"/>
                </a:cubicBezTo>
                <a:cubicBezTo>
                  <a:pt x="52307" y="102127"/>
                  <a:pt x="52307" y="102127"/>
                  <a:pt x="52307" y="102127"/>
                </a:cubicBezTo>
                <a:cubicBezTo>
                  <a:pt x="46153" y="101106"/>
                  <a:pt x="40512" y="98553"/>
                  <a:pt x="35897" y="94978"/>
                </a:cubicBezTo>
                <a:cubicBezTo>
                  <a:pt x="23589" y="102127"/>
                  <a:pt x="23589" y="102127"/>
                  <a:pt x="23589" y="102127"/>
                </a:cubicBezTo>
                <a:cubicBezTo>
                  <a:pt x="17435" y="96510"/>
                  <a:pt x="17435" y="96510"/>
                  <a:pt x="17435" y="96510"/>
                </a:cubicBezTo>
                <a:cubicBezTo>
                  <a:pt x="24615" y="84255"/>
                  <a:pt x="24615" y="84255"/>
                  <a:pt x="24615" y="84255"/>
                </a:cubicBezTo>
                <a:cubicBezTo>
                  <a:pt x="21538" y="79148"/>
                  <a:pt x="18974" y="73531"/>
                  <a:pt x="17948" y="67404"/>
                </a:cubicBezTo>
                <a:cubicBezTo>
                  <a:pt x="4102" y="64340"/>
                  <a:pt x="4102" y="64340"/>
                  <a:pt x="4102" y="64340"/>
                </a:cubicBezTo>
                <a:cubicBezTo>
                  <a:pt x="4102" y="55659"/>
                  <a:pt x="4102" y="55659"/>
                  <a:pt x="4102" y="55659"/>
                </a:cubicBezTo>
                <a:cubicBezTo>
                  <a:pt x="17948" y="52085"/>
                  <a:pt x="17948" y="52085"/>
                  <a:pt x="17948" y="52085"/>
                </a:cubicBezTo>
                <a:cubicBezTo>
                  <a:pt x="18974" y="46468"/>
                  <a:pt x="21538" y="40340"/>
                  <a:pt x="24615" y="35744"/>
                </a:cubicBezTo>
                <a:cubicBezTo>
                  <a:pt x="17435" y="23489"/>
                  <a:pt x="17435" y="23489"/>
                  <a:pt x="17435" y="23489"/>
                </a:cubicBezTo>
                <a:cubicBezTo>
                  <a:pt x="23589" y="17872"/>
                  <a:pt x="23589" y="17872"/>
                  <a:pt x="23589" y="17872"/>
                </a:cubicBezTo>
                <a:cubicBezTo>
                  <a:pt x="35897" y="25021"/>
                  <a:pt x="35897" y="25021"/>
                  <a:pt x="35897" y="25021"/>
                </a:cubicBezTo>
                <a:cubicBezTo>
                  <a:pt x="40512" y="21446"/>
                  <a:pt x="46153" y="18893"/>
                  <a:pt x="52307" y="17872"/>
                </a:cubicBezTo>
                <a:cubicBezTo>
                  <a:pt x="55897" y="4595"/>
                  <a:pt x="55897" y="4595"/>
                  <a:pt x="55897" y="4595"/>
                </a:cubicBezTo>
                <a:lnTo>
                  <a:pt x="64615" y="4595"/>
                </a:lnTo>
                <a:close/>
                <a:moveTo>
                  <a:pt x="60000" y="89872"/>
                </a:moveTo>
                <a:cubicBezTo>
                  <a:pt x="76923" y="89872"/>
                  <a:pt x="90256" y="76595"/>
                  <a:pt x="90256" y="59744"/>
                </a:cubicBezTo>
                <a:cubicBezTo>
                  <a:pt x="90256" y="43404"/>
                  <a:pt x="76923" y="30127"/>
                  <a:pt x="60000" y="30127"/>
                </a:cubicBezTo>
                <a:cubicBezTo>
                  <a:pt x="43589" y="30127"/>
                  <a:pt x="30256" y="43404"/>
                  <a:pt x="30256" y="59744"/>
                </a:cubicBezTo>
                <a:cubicBezTo>
                  <a:pt x="30256" y="76595"/>
                  <a:pt x="43589" y="89872"/>
                  <a:pt x="60000" y="89872"/>
                </a:cubicBezTo>
                <a:moveTo>
                  <a:pt x="64615" y="0"/>
                </a:moveTo>
                <a:cubicBezTo>
                  <a:pt x="55897" y="0"/>
                  <a:pt x="55897" y="0"/>
                  <a:pt x="55897" y="0"/>
                </a:cubicBezTo>
                <a:cubicBezTo>
                  <a:pt x="53846" y="0"/>
                  <a:pt x="52307" y="1531"/>
                  <a:pt x="51794" y="3574"/>
                </a:cubicBezTo>
                <a:cubicBezTo>
                  <a:pt x="48717" y="14297"/>
                  <a:pt x="48717" y="14297"/>
                  <a:pt x="48717" y="14297"/>
                </a:cubicBezTo>
                <a:cubicBezTo>
                  <a:pt x="44102" y="15319"/>
                  <a:pt x="39487" y="17361"/>
                  <a:pt x="35384" y="19914"/>
                </a:cubicBezTo>
                <a:cubicBezTo>
                  <a:pt x="25641" y="13787"/>
                  <a:pt x="25641" y="13787"/>
                  <a:pt x="25641" y="13787"/>
                </a:cubicBezTo>
                <a:cubicBezTo>
                  <a:pt x="25128" y="13787"/>
                  <a:pt x="24615" y="13276"/>
                  <a:pt x="23589" y="13276"/>
                </a:cubicBezTo>
                <a:cubicBezTo>
                  <a:pt x="22564" y="13276"/>
                  <a:pt x="21538" y="13787"/>
                  <a:pt x="20512" y="14808"/>
                </a:cubicBezTo>
                <a:cubicBezTo>
                  <a:pt x="14358" y="20936"/>
                  <a:pt x="14358" y="20936"/>
                  <a:pt x="14358" y="20936"/>
                </a:cubicBezTo>
                <a:cubicBezTo>
                  <a:pt x="13333" y="21957"/>
                  <a:pt x="12820" y="24000"/>
                  <a:pt x="13846" y="26042"/>
                </a:cubicBezTo>
                <a:cubicBezTo>
                  <a:pt x="20000" y="35744"/>
                  <a:pt x="20000" y="35744"/>
                  <a:pt x="20000" y="35744"/>
                </a:cubicBezTo>
                <a:cubicBezTo>
                  <a:pt x="17435" y="39829"/>
                  <a:pt x="15384" y="43914"/>
                  <a:pt x="14358" y="49021"/>
                </a:cubicBezTo>
                <a:cubicBezTo>
                  <a:pt x="3076" y="51574"/>
                  <a:pt x="3076" y="51574"/>
                  <a:pt x="3076" y="51574"/>
                </a:cubicBezTo>
                <a:cubicBezTo>
                  <a:pt x="1538" y="52085"/>
                  <a:pt x="0" y="53617"/>
                  <a:pt x="0" y="55659"/>
                </a:cubicBezTo>
                <a:cubicBezTo>
                  <a:pt x="0" y="64340"/>
                  <a:pt x="0" y="64340"/>
                  <a:pt x="0" y="64340"/>
                </a:cubicBezTo>
                <a:cubicBezTo>
                  <a:pt x="0" y="66382"/>
                  <a:pt x="1538" y="67914"/>
                  <a:pt x="3076" y="68425"/>
                </a:cubicBezTo>
                <a:cubicBezTo>
                  <a:pt x="14358" y="70978"/>
                  <a:pt x="14358" y="70978"/>
                  <a:pt x="14358" y="70978"/>
                </a:cubicBezTo>
                <a:cubicBezTo>
                  <a:pt x="15384" y="76085"/>
                  <a:pt x="17435" y="80170"/>
                  <a:pt x="20000" y="84255"/>
                </a:cubicBezTo>
                <a:cubicBezTo>
                  <a:pt x="13846" y="93957"/>
                  <a:pt x="13846" y="93957"/>
                  <a:pt x="13846" y="93957"/>
                </a:cubicBezTo>
                <a:cubicBezTo>
                  <a:pt x="12820" y="96000"/>
                  <a:pt x="13333" y="98042"/>
                  <a:pt x="14358" y="99063"/>
                </a:cubicBezTo>
                <a:cubicBezTo>
                  <a:pt x="20512" y="105191"/>
                  <a:pt x="20512" y="105191"/>
                  <a:pt x="20512" y="105191"/>
                </a:cubicBezTo>
                <a:cubicBezTo>
                  <a:pt x="21538" y="106212"/>
                  <a:pt x="22564" y="106723"/>
                  <a:pt x="23589" y="106723"/>
                </a:cubicBezTo>
                <a:cubicBezTo>
                  <a:pt x="24615" y="106723"/>
                  <a:pt x="25128" y="106212"/>
                  <a:pt x="25641" y="106212"/>
                </a:cubicBezTo>
                <a:cubicBezTo>
                  <a:pt x="35384" y="100085"/>
                  <a:pt x="35384" y="100085"/>
                  <a:pt x="35384" y="100085"/>
                </a:cubicBezTo>
                <a:cubicBezTo>
                  <a:pt x="39487" y="102638"/>
                  <a:pt x="44102" y="104680"/>
                  <a:pt x="48717" y="105702"/>
                </a:cubicBezTo>
                <a:cubicBezTo>
                  <a:pt x="51794" y="116425"/>
                  <a:pt x="51794" y="116425"/>
                  <a:pt x="51794" y="116425"/>
                </a:cubicBezTo>
                <a:cubicBezTo>
                  <a:pt x="52307" y="118468"/>
                  <a:pt x="53846" y="120000"/>
                  <a:pt x="55897" y="120000"/>
                </a:cubicBezTo>
                <a:cubicBezTo>
                  <a:pt x="64615" y="120000"/>
                  <a:pt x="64615" y="120000"/>
                  <a:pt x="64615" y="120000"/>
                </a:cubicBezTo>
                <a:cubicBezTo>
                  <a:pt x="66153" y="120000"/>
                  <a:pt x="68205" y="118468"/>
                  <a:pt x="68717" y="116425"/>
                </a:cubicBezTo>
                <a:cubicBezTo>
                  <a:pt x="71282" y="105702"/>
                  <a:pt x="71282" y="105702"/>
                  <a:pt x="71282" y="105702"/>
                </a:cubicBezTo>
                <a:cubicBezTo>
                  <a:pt x="75897" y="104680"/>
                  <a:pt x="80512" y="102638"/>
                  <a:pt x="84615" y="100085"/>
                </a:cubicBezTo>
                <a:cubicBezTo>
                  <a:pt x="94358" y="106212"/>
                  <a:pt x="94358" y="106212"/>
                  <a:pt x="94358" y="106212"/>
                </a:cubicBezTo>
                <a:cubicBezTo>
                  <a:pt x="94871" y="106212"/>
                  <a:pt x="95897" y="106723"/>
                  <a:pt x="96410" y="106723"/>
                </a:cubicBezTo>
                <a:cubicBezTo>
                  <a:pt x="97435" y="106723"/>
                  <a:pt x="98974" y="106212"/>
                  <a:pt x="99487" y="105191"/>
                </a:cubicBezTo>
                <a:cubicBezTo>
                  <a:pt x="105641" y="99063"/>
                  <a:pt x="105641" y="99063"/>
                  <a:pt x="105641" y="99063"/>
                </a:cubicBezTo>
                <a:cubicBezTo>
                  <a:pt x="107179" y="98042"/>
                  <a:pt x="107179" y="96000"/>
                  <a:pt x="106153" y="93957"/>
                </a:cubicBezTo>
                <a:cubicBezTo>
                  <a:pt x="100512" y="84255"/>
                  <a:pt x="100512" y="84255"/>
                  <a:pt x="100512" y="84255"/>
                </a:cubicBezTo>
                <a:cubicBezTo>
                  <a:pt x="103076" y="80170"/>
                  <a:pt x="104615" y="76085"/>
                  <a:pt x="106153" y="70978"/>
                </a:cubicBezTo>
                <a:cubicBezTo>
                  <a:pt x="116923" y="68425"/>
                  <a:pt x="116923" y="68425"/>
                  <a:pt x="116923" y="68425"/>
                </a:cubicBezTo>
                <a:cubicBezTo>
                  <a:pt x="118974" y="67914"/>
                  <a:pt x="120000" y="66382"/>
                  <a:pt x="120000" y="64340"/>
                </a:cubicBezTo>
                <a:cubicBezTo>
                  <a:pt x="120000" y="55659"/>
                  <a:pt x="120000" y="55659"/>
                  <a:pt x="120000" y="55659"/>
                </a:cubicBezTo>
                <a:cubicBezTo>
                  <a:pt x="120000" y="53617"/>
                  <a:pt x="118974" y="52085"/>
                  <a:pt x="116923" y="51574"/>
                </a:cubicBezTo>
                <a:cubicBezTo>
                  <a:pt x="106153" y="49021"/>
                  <a:pt x="106153" y="49021"/>
                  <a:pt x="106153" y="49021"/>
                </a:cubicBezTo>
                <a:cubicBezTo>
                  <a:pt x="104615" y="43914"/>
                  <a:pt x="103076" y="39829"/>
                  <a:pt x="100512" y="35744"/>
                </a:cubicBezTo>
                <a:cubicBezTo>
                  <a:pt x="106153" y="26042"/>
                  <a:pt x="106153" y="26042"/>
                  <a:pt x="106153" y="26042"/>
                </a:cubicBezTo>
                <a:cubicBezTo>
                  <a:pt x="107179" y="24000"/>
                  <a:pt x="107179" y="21957"/>
                  <a:pt x="105641" y="20936"/>
                </a:cubicBezTo>
                <a:cubicBezTo>
                  <a:pt x="99487" y="14808"/>
                  <a:pt x="99487" y="14808"/>
                  <a:pt x="99487" y="14808"/>
                </a:cubicBezTo>
                <a:cubicBezTo>
                  <a:pt x="98974" y="13787"/>
                  <a:pt x="97435" y="13276"/>
                  <a:pt x="96410" y="13276"/>
                </a:cubicBezTo>
                <a:cubicBezTo>
                  <a:pt x="95897" y="13276"/>
                  <a:pt x="94871" y="13787"/>
                  <a:pt x="94358" y="13787"/>
                </a:cubicBezTo>
                <a:cubicBezTo>
                  <a:pt x="84615" y="19914"/>
                  <a:pt x="84615" y="19914"/>
                  <a:pt x="84615" y="19914"/>
                </a:cubicBezTo>
                <a:cubicBezTo>
                  <a:pt x="80512" y="17361"/>
                  <a:pt x="75897" y="15319"/>
                  <a:pt x="71282" y="14297"/>
                </a:cubicBezTo>
                <a:cubicBezTo>
                  <a:pt x="68717" y="3574"/>
                  <a:pt x="68717" y="3574"/>
                  <a:pt x="68717" y="3574"/>
                </a:cubicBezTo>
                <a:cubicBezTo>
                  <a:pt x="68205" y="1531"/>
                  <a:pt x="66153" y="0"/>
                  <a:pt x="64615" y="0"/>
                </a:cubicBezTo>
                <a:moveTo>
                  <a:pt x="60000" y="85787"/>
                </a:moveTo>
                <a:cubicBezTo>
                  <a:pt x="46153" y="85787"/>
                  <a:pt x="34358" y="74042"/>
                  <a:pt x="34358" y="59744"/>
                </a:cubicBezTo>
                <a:cubicBezTo>
                  <a:pt x="34358" y="45957"/>
                  <a:pt x="46153" y="34212"/>
                  <a:pt x="60000" y="34212"/>
                </a:cubicBezTo>
                <a:cubicBezTo>
                  <a:pt x="74358" y="34212"/>
                  <a:pt x="85641" y="45957"/>
                  <a:pt x="85641" y="59744"/>
                </a:cubicBezTo>
                <a:cubicBezTo>
                  <a:pt x="85641" y="74042"/>
                  <a:pt x="74358" y="85787"/>
                  <a:pt x="60000" y="85787"/>
                </a:cubicBezTo>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nvGrpSpPr>
          <p:cNvPr id="345" name="Shape 345"/>
          <p:cNvGrpSpPr/>
          <p:nvPr/>
        </p:nvGrpSpPr>
        <p:grpSpPr>
          <a:xfrm>
            <a:off x="4657004" y="748423"/>
            <a:ext cx="531979" cy="442471"/>
            <a:chOff x="3778250" y="-811212"/>
            <a:chExt cx="679325" cy="565025"/>
          </a:xfrm>
        </p:grpSpPr>
        <p:sp>
          <p:nvSpPr>
            <p:cNvPr id="346" name="Shape 346"/>
            <p:cNvSpPr/>
            <p:nvPr/>
          </p:nvSpPr>
          <p:spPr>
            <a:xfrm>
              <a:off x="3943350" y="-585787"/>
              <a:ext cx="346200" cy="339600"/>
            </a:xfrm>
            <a:custGeom>
              <a:avLst/>
              <a:gdLst/>
              <a:ahLst/>
              <a:cxnLst/>
              <a:rect l="0" t="0" r="0" b="0"/>
              <a:pathLst>
                <a:path w="120000" h="120000" extrusionOk="0">
                  <a:moveTo>
                    <a:pt x="60521" y="0"/>
                  </a:moveTo>
                  <a:cubicBezTo>
                    <a:pt x="29217" y="0"/>
                    <a:pt x="2086" y="25714"/>
                    <a:pt x="0" y="56785"/>
                  </a:cubicBezTo>
                  <a:cubicBezTo>
                    <a:pt x="0" y="57857"/>
                    <a:pt x="0" y="119999"/>
                    <a:pt x="0" y="119999"/>
                  </a:cubicBezTo>
                  <a:cubicBezTo>
                    <a:pt x="120000" y="119999"/>
                    <a:pt x="120000" y="119999"/>
                    <a:pt x="120000" y="119999"/>
                  </a:cubicBezTo>
                  <a:cubicBezTo>
                    <a:pt x="120000" y="119999"/>
                    <a:pt x="120000" y="57857"/>
                    <a:pt x="120000" y="56785"/>
                  </a:cubicBezTo>
                  <a:cubicBezTo>
                    <a:pt x="117913" y="25714"/>
                    <a:pt x="90782" y="0"/>
                    <a:pt x="60521" y="0"/>
                  </a:cubicBezTo>
                  <a:moveTo>
                    <a:pt x="111652" y="110357"/>
                  </a:moveTo>
                  <a:cubicBezTo>
                    <a:pt x="8347" y="110357"/>
                    <a:pt x="8347" y="110357"/>
                    <a:pt x="8347" y="110357"/>
                  </a:cubicBezTo>
                  <a:cubicBezTo>
                    <a:pt x="8347" y="93214"/>
                    <a:pt x="8347" y="59999"/>
                    <a:pt x="8347" y="57857"/>
                  </a:cubicBezTo>
                  <a:cubicBezTo>
                    <a:pt x="10434" y="31071"/>
                    <a:pt x="33391" y="8571"/>
                    <a:pt x="60521" y="8571"/>
                  </a:cubicBezTo>
                  <a:cubicBezTo>
                    <a:pt x="86608" y="8571"/>
                    <a:pt x="109565" y="31071"/>
                    <a:pt x="111652" y="57857"/>
                  </a:cubicBezTo>
                  <a:cubicBezTo>
                    <a:pt x="111652" y="59999"/>
                    <a:pt x="111652" y="93214"/>
                    <a:pt x="111652" y="110357"/>
                  </a:cubicBezTo>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347" name="Shape 347"/>
            <p:cNvSpPr/>
            <p:nvPr/>
          </p:nvSpPr>
          <p:spPr>
            <a:xfrm>
              <a:off x="4021137" y="-811212"/>
              <a:ext cx="190500" cy="192000"/>
            </a:xfrm>
            <a:custGeom>
              <a:avLst/>
              <a:gdLst/>
              <a:ahLst/>
              <a:cxnLst/>
              <a:rect l="0" t="0" r="0" b="0"/>
              <a:pathLst>
                <a:path w="120000" h="120000" extrusionOk="0">
                  <a:moveTo>
                    <a:pt x="60952" y="120000"/>
                  </a:moveTo>
                  <a:cubicBezTo>
                    <a:pt x="93333" y="120000"/>
                    <a:pt x="120000" y="93333"/>
                    <a:pt x="120000" y="59047"/>
                  </a:cubicBezTo>
                  <a:cubicBezTo>
                    <a:pt x="120000" y="26666"/>
                    <a:pt x="93333" y="0"/>
                    <a:pt x="60952" y="0"/>
                  </a:cubicBezTo>
                  <a:cubicBezTo>
                    <a:pt x="26666" y="0"/>
                    <a:pt x="0" y="26666"/>
                    <a:pt x="0" y="59047"/>
                  </a:cubicBezTo>
                  <a:cubicBezTo>
                    <a:pt x="0" y="93333"/>
                    <a:pt x="26666" y="120000"/>
                    <a:pt x="60952" y="120000"/>
                  </a:cubicBezTo>
                  <a:moveTo>
                    <a:pt x="60952" y="15238"/>
                  </a:moveTo>
                  <a:cubicBezTo>
                    <a:pt x="83809" y="15238"/>
                    <a:pt x="104761" y="36190"/>
                    <a:pt x="104761" y="59047"/>
                  </a:cubicBezTo>
                  <a:cubicBezTo>
                    <a:pt x="104761" y="83809"/>
                    <a:pt x="83809" y="104761"/>
                    <a:pt x="60952" y="104761"/>
                  </a:cubicBezTo>
                  <a:cubicBezTo>
                    <a:pt x="36190" y="104761"/>
                    <a:pt x="15238" y="83809"/>
                    <a:pt x="15238" y="59047"/>
                  </a:cubicBezTo>
                  <a:cubicBezTo>
                    <a:pt x="15238" y="36190"/>
                    <a:pt x="36190" y="15238"/>
                    <a:pt x="60952" y="15238"/>
                  </a:cubicBezTo>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348" name="Shape 348"/>
            <p:cNvSpPr/>
            <p:nvPr/>
          </p:nvSpPr>
          <p:spPr>
            <a:xfrm>
              <a:off x="4232275" y="-592137"/>
              <a:ext cx="225300" cy="282600"/>
            </a:xfrm>
            <a:custGeom>
              <a:avLst/>
              <a:gdLst/>
              <a:ahLst/>
              <a:cxnLst/>
              <a:rect l="0" t="0" r="0" b="0"/>
              <a:pathLst>
                <a:path w="120000" h="120000" extrusionOk="0">
                  <a:moveTo>
                    <a:pt x="120000" y="56774"/>
                  </a:moveTo>
                  <a:cubicBezTo>
                    <a:pt x="118400" y="25806"/>
                    <a:pt x="84800" y="0"/>
                    <a:pt x="46400" y="0"/>
                  </a:cubicBezTo>
                  <a:cubicBezTo>
                    <a:pt x="28800" y="0"/>
                    <a:pt x="12800" y="3870"/>
                    <a:pt x="0" y="11612"/>
                  </a:cubicBezTo>
                  <a:cubicBezTo>
                    <a:pt x="24000" y="25806"/>
                    <a:pt x="40000" y="49032"/>
                    <a:pt x="40000" y="73548"/>
                  </a:cubicBezTo>
                  <a:cubicBezTo>
                    <a:pt x="40000" y="73548"/>
                    <a:pt x="40000" y="99354"/>
                    <a:pt x="40000" y="120000"/>
                  </a:cubicBezTo>
                  <a:cubicBezTo>
                    <a:pt x="120000" y="120000"/>
                    <a:pt x="120000" y="120000"/>
                    <a:pt x="120000" y="120000"/>
                  </a:cubicBezTo>
                  <a:cubicBezTo>
                    <a:pt x="120000" y="120000"/>
                    <a:pt x="120000" y="56774"/>
                    <a:pt x="120000" y="56774"/>
                  </a:cubicBezTo>
                  <a:moveTo>
                    <a:pt x="107200" y="109677"/>
                  </a:moveTo>
                  <a:cubicBezTo>
                    <a:pt x="54400" y="109677"/>
                    <a:pt x="54400" y="109677"/>
                    <a:pt x="54400" y="109677"/>
                  </a:cubicBezTo>
                  <a:cubicBezTo>
                    <a:pt x="54400" y="81290"/>
                    <a:pt x="54400" y="73548"/>
                    <a:pt x="54400" y="73548"/>
                  </a:cubicBezTo>
                  <a:cubicBezTo>
                    <a:pt x="54400" y="73548"/>
                    <a:pt x="54400" y="73548"/>
                    <a:pt x="54400" y="73548"/>
                  </a:cubicBezTo>
                  <a:cubicBezTo>
                    <a:pt x="52800" y="52903"/>
                    <a:pt x="40000" y="29677"/>
                    <a:pt x="22400" y="14193"/>
                  </a:cubicBezTo>
                  <a:cubicBezTo>
                    <a:pt x="30400" y="11612"/>
                    <a:pt x="38400" y="10322"/>
                    <a:pt x="46400" y="10322"/>
                  </a:cubicBezTo>
                  <a:cubicBezTo>
                    <a:pt x="78400" y="10322"/>
                    <a:pt x="105600" y="32258"/>
                    <a:pt x="107200" y="56774"/>
                  </a:cubicBezTo>
                  <a:cubicBezTo>
                    <a:pt x="107200" y="60645"/>
                    <a:pt x="107200" y="90322"/>
                    <a:pt x="107200" y="109677"/>
                  </a:cubicBezTo>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349" name="Shape 349"/>
            <p:cNvSpPr/>
            <p:nvPr/>
          </p:nvSpPr>
          <p:spPr>
            <a:xfrm>
              <a:off x="4241800" y="-777875"/>
              <a:ext cx="152400" cy="155700"/>
            </a:xfrm>
            <a:custGeom>
              <a:avLst/>
              <a:gdLst/>
              <a:ahLst/>
              <a:cxnLst/>
              <a:rect l="0" t="0" r="0" b="0"/>
              <a:pathLst>
                <a:path w="120000" h="120000" extrusionOk="0">
                  <a:moveTo>
                    <a:pt x="61176" y="120000"/>
                  </a:moveTo>
                  <a:cubicBezTo>
                    <a:pt x="94117" y="120000"/>
                    <a:pt x="120000" y="91764"/>
                    <a:pt x="120000" y="58823"/>
                  </a:cubicBezTo>
                  <a:cubicBezTo>
                    <a:pt x="120000" y="25882"/>
                    <a:pt x="94117" y="0"/>
                    <a:pt x="61176" y="0"/>
                  </a:cubicBezTo>
                  <a:cubicBezTo>
                    <a:pt x="28235" y="0"/>
                    <a:pt x="0" y="25882"/>
                    <a:pt x="0" y="58823"/>
                  </a:cubicBezTo>
                  <a:cubicBezTo>
                    <a:pt x="0" y="91764"/>
                    <a:pt x="28235" y="120000"/>
                    <a:pt x="61176" y="120000"/>
                  </a:cubicBezTo>
                  <a:moveTo>
                    <a:pt x="61176" y="18823"/>
                  </a:moveTo>
                  <a:cubicBezTo>
                    <a:pt x="84705" y="18823"/>
                    <a:pt x="101176" y="37647"/>
                    <a:pt x="101176" y="58823"/>
                  </a:cubicBezTo>
                  <a:cubicBezTo>
                    <a:pt x="101176" y="82352"/>
                    <a:pt x="84705" y="101176"/>
                    <a:pt x="61176" y="101176"/>
                  </a:cubicBezTo>
                  <a:cubicBezTo>
                    <a:pt x="37647" y="101176"/>
                    <a:pt x="18823" y="82352"/>
                    <a:pt x="18823" y="58823"/>
                  </a:cubicBezTo>
                  <a:cubicBezTo>
                    <a:pt x="18823" y="37647"/>
                    <a:pt x="37647" y="18823"/>
                    <a:pt x="61176" y="18823"/>
                  </a:cubicBezTo>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350" name="Shape 350"/>
            <p:cNvSpPr/>
            <p:nvPr/>
          </p:nvSpPr>
          <p:spPr>
            <a:xfrm>
              <a:off x="3841750" y="-777875"/>
              <a:ext cx="152400" cy="155700"/>
            </a:xfrm>
            <a:custGeom>
              <a:avLst/>
              <a:gdLst/>
              <a:ahLst/>
              <a:cxnLst/>
              <a:rect l="0" t="0" r="0" b="0"/>
              <a:pathLst>
                <a:path w="120000" h="120000" extrusionOk="0">
                  <a:moveTo>
                    <a:pt x="58823" y="120000"/>
                  </a:moveTo>
                  <a:cubicBezTo>
                    <a:pt x="91764" y="120000"/>
                    <a:pt x="120000" y="91764"/>
                    <a:pt x="120000" y="58823"/>
                  </a:cubicBezTo>
                  <a:cubicBezTo>
                    <a:pt x="120000" y="25882"/>
                    <a:pt x="91764" y="0"/>
                    <a:pt x="58823" y="0"/>
                  </a:cubicBezTo>
                  <a:cubicBezTo>
                    <a:pt x="25882" y="0"/>
                    <a:pt x="0" y="25882"/>
                    <a:pt x="0" y="58823"/>
                  </a:cubicBezTo>
                  <a:cubicBezTo>
                    <a:pt x="0" y="91764"/>
                    <a:pt x="25882" y="120000"/>
                    <a:pt x="58823" y="120000"/>
                  </a:cubicBezTo>
                  <a:moveTo>
                    <a:pt x="58823" y="18823"/>
                  </a:moveTo>
                  <a:cubicBezTo>
                    <a:pt x="82352" y="18823"/>
                    <a:pt x="101176" y="37647"/>
                    <a:pt x="101176" y="58823"/>
                  </a:cubicBezTo>
                  <a:cubicBezTo>
                    <a:pt x="101176" y="82352"/>
                    <a:pt x="82352" y="101176"/>
                    <a:pt x="58823" y="101176"/>
                  </a:cubicBezTo>
                  <a:cubicBezTo>
                    <a:pt x="35294" y="101176"/>
                    <a:pt x="18823" y="82352"/>
                    <a:pt x="18823" y="58823"/>
                  </a:cubicBezTo>
                  <a:cubicBezTo>
                    <a:pt x="18823" y="37647"/>
                    <a:pt x="35294" y="18823"/>
                    <a:pt x="58823" y="18823"/>
                  </a:cubicBezTo>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351" name="Shape 351"/>
            <p:cNvSpPr/>
            <p:nvPr/>
          </p:nvSpPr>
          <p:spPr>
            <a:xfrm>
              <a:off x="3778250" y="-592137"/>
              <a:ext cx="222300" cy="282600"/>
            </a:xfrm>
            <a:custGeom>
              <a:avLst/>
              <a:gdLst/>
              <a:ahLst/>
              <a:cxnLst/>
              <a:rect l="0" t="0" r="0" b="0"/>
              <a:pathLst>
                <a:path w="120000" h="120000" extrusionOk="0">
                  <a:moveTo>
                    <a:pt x="120000" y="12903"/>
                  </a:moveTo>
                  <a:cubicBezTo>
                    <a:pt x="107027" y="5161"/>
                    <a:pt x="90810" y="0"/>
                    <a:pt x="74594" y="0"/>
                  </a:cubicBezTo>
                  <a:cubicBezTo>
                    <a:pt x="35675" y="0"/>
                    <a:pt x="1621" y="27096"/>
                    <a:pt x="0" y="56774"/>
                  </a:cubicBezTo>
                  <a:cubicBezTo>
                    <a:pt x="0" y="58064"/>
                    <a:pt x="0" y="120000"/>
                    <a:pt x="0" y="120000"/>
                  </a:cubicBezTo>
                  <a:cubicBezTo>
                    <a:pt x="79459" y="120000"/>
                    <a:pt x="79459" y="120000"/>
                    <a:pt x="79459" y="120000"/>
                  </a:cubicBezTo>
                  <a:cubicBezTo>
                    <a:pt x="79459" y="99354"/>
                    <a:pt x="79459" y="73548"/>
                    <a:pt x="79459" y="73548"/>
                  </a:cubicBezTo>
                  <a:cubicBezTo>
                    <a:pt x="79459" y="49032"/>
                    <a:pt x="97297" y="25806"/>
                    <a:pt x="120000" y="12903"/>
                  </a:cubicBezTo>
                  <a:moveTo>
                    <a:pt x="64864" y="73548"/>
                  </a:moveTo>
                  <a:cubicBezTo>
                    <a:pt x="64864" y="73548"/>
                    <a:pt x="64864" y="81290"/>
                    <a:pt x="64864" y="109677"/>
                  </a:cubicBezTo>
                  <a:cubicBezTo>
                    <a:pt x="12972" y="109677"/>
                    <a:pt x="12972" y="109677"/>
                    <a:pt x="12972" y="109677"/>
                  </a:cubicBezTo>
                  <a:cubicBezTo>
                    <a:pt x="12972" y="90322"/>
                    <a:pt x="12972" y="60645"/>
                    <a:pt x="12972" y="58064"/>
                  </a:cubicBezTo>
                  <a:cubicBezTo>
                    <a:pt x="14594" y="32258"/>
                    <a:pt x="43783" y="10322"/>
                    <a:pt x="74594" y="10322"/>
                  </a:cubicBezTo>
                  <a:cubicBezTo>
                    <a:pt x="82702" y="10322"/>
                    <a:pt x="90810" y="11612"/>
                    <a:pt x="97297" y="14193"/>
                  </a:cubicBezTo>
                  <a:cubicBezTo>
                    <a:pt x="79459" y="29677"/>
                    <a:pt x="66486" y="52903"/>
                    <a:pt x="64864" y="73548"/>
                  </a:cubicBezTo>
                  <a:close/>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Tree>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Shape 356"/>
          <p:cNvSpPr txBox="1">
            <a:spLocks noGrp="1"/>
          </p:cNvSpPr>
          <p:nvPr>
            <p:ph type="title"/>
          </p:nvPr>
        </p:nvSpPr>
        <p:spPr>
          <a:xfrm>
            <a:off x="1237512" y="3841405"/>
            <a:ext cx="4889687" cy="422294"/>
          </a:xfrm>
          <a:prstGeom prst="rect">
            <a:avLst/>
          </a:prstGeom>
          <a:noFill/>
          <a:ln>
            <a:noFill/>
          </a:ln>
        </p:spPr>
        <p:txBody>
          <a:bodyPr wrap="square" lIns="0" tIns="0" rIns="0" bIns="0" anchor="t" anchorCtr="0">
            <a:noAutofit/>
          </a:bodyPr>
          <a:lstStyle/>
          <a:p>
            <a:pPr marL="0" marR="0" lvl="0" indent="0" algn="l" rtl="0">
              <a:lnSpc>
                <a:spcPct val="85000"/>
              </a:lnSpc>
              <a:spcBef>
                <a:spcPts val="0"/>
              </a:spcBef>
              <a:buClr>
                <a:schemeClr val="accent2"/>
              </a:buClr>
              <a:buSzPct val="25000"/>
              <a:buFont typeface="Calibri"/>
              <a:buNone/>
            </a:pPr>
            <a:r>
              <a:rPr lang="en-GB"/>
              <a:t>DIGITAL DISRUPTION</a:t>
            </a:r>
          </a:p>
        </p:txBody>
      </p:sp>
      <p:pic>
        <p:nvPicPr>
          <p:cNvPr id="357" name="Shape 357"/>
          <p:cNvPicPr preferRelativeResize="0"/>
          <p:nvPr/>
        </p:nvPicPr>
        <p:blipFill>
          <a:blip r:embed="rId3">
            <a:alphaModFix/>
          </a:blip>
          <a:stretch>
            <a:fillRect/>
          </a:stretch>
        </p:blipFill>
        <p:spPr>
          <a:xfrm>
            <a:off x="0" y="-2551200"/>
            <a:ext cx="9144002" cy="6094510"/>
          </a:xfrm>
          <a:prstGeom prst="rect">
            <a:avLst/>
          </a:prstGeom>
          <a:noFill/>
          <a:ln>
            <a:noFill/>
          </a:ln>
        </p:spPr>
      </p:pic>
      <p:sp>
        <p:nvSpPr>
          <p:cNvPr id="358" name="Shape 358"/>
          <p:cNvSpPr txBox="1">
            <a:spLocks noGrp="1"/>
          </p:cNvSpPr>
          <p:nvPr>
            <p:ph type="body" idx="1"/>
          </p:nvPr>
        </p:nvSpPr>
        <p:spPr>
          <a:xfrm rot="10800000" flipH="1">
            <a:off x="0" y="3446100"/>
            <a:ext cx="6127200" cy="97200"/>
          </a:xfrm>
          <a:prstGeom prst="rect">
            <a:avLst/>
          </a:prstGeom>
          <a:blipFill rotWithShape="1">
            <a:blip r:embed="rId4">
              <a:alphaModFix/>
            </a:blip>
            <a:stretch>
              <a:fillRect/>
            </a:stretch>
          </a:blipFill>
          <a:ln>
            <a:noFill/>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600" b="0" i="0" u="none" strike="noStrike" cap="none">
              <a:latin typeface="Calibri"/>
              <a:ea typeface="Calibri"/>
              <a:cs typeface="Calibri"/>
              <a:sym typeface="Calibri"/>
            </a:endParaRPr>
          </a:p>
        </p:txBody>
      </p:sp>
    </p:spTree>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Shape 363"/>
          <p:cNvSpPr txBox="1">
            <a:spLocks noGrp="1"/>
          </p:cNvSpPr>
          <p:nvPr>
            <p:ph type="sldNum" idx="12"/>
          </p:nvPr>
        </p:nvSpPr>
        <p:spPr>
          <a:xfrm>
            <a:off x="7070411" y="4722069"/>
            <a:ext cx="121828" cy="123111"/>
          </a:xfrm>
          <a:prstGeom prst="rect">
            <a:avLst/>
          </a:prstGeom>
          <a:noFill/>
          <a:ln>
            <a:noFill/>
          </a:ln>
        </p:spPr>
        <p:txBody>
          <a:bodyPr wrap="square" lIns="0" tIns="0" rIns="0" bIns="0" anchor="ctr" anchorCtr="0">
            <a:noAutofit/>
          </a:bodyPr>
          <a:lstStyle/>
          <a:p>
            <a:pPr marL="0" marR="0" lvl="0" indent="0" algn="l" rtl="0">
              <a:spcBef>
                <a:spcPts val="0"/>
              </a:spcBef>
              <a:buSzPct val="25000"/>
              <a:buNone/>
            </a:pPr>
            <a:fld id="{00000000-1234-1234-1234-123412341234}" type="slidenum">
              <a:rPr lang="en-GB" sz="800">
                <a:solidFill>
                  <a:schemeClr val="accent2"/>
                </a:solidFill>
                <a:latin typeface="Calibri"/>
                <a:ea typeface="Calibri"/>
                <a:cs typeface="Calibri"/>
                <a:sym typeface="Calibri"/>
              </a:rPr>
              <a:t>13</a:t>
            </a:fld>
            <a:endParaRPr lang="en-GB" sz="800">
              <a:solidFill>
                <a:schemeClr val="accent2"/>
              </a:solidFill>
              <a:latin typeface="Calibri"/>
              <a:ea typeface="Calibri"/>
              <a:cs typeface="Calibri"/>
              <a:sym typeface="Calibri"/>
            </a:endParaRPr>
          </a:p>
        </p:txBody>
      </p:sp>
      <p:sp>
        <p:nvSpPr>
          <p:cNvPr id="364" name="Shape 364"/>
          <p:cNvSpPr txBox="1">
            <a:spLocks noGrp="1"/>
          </p:cNvSpPr>
          <p:nvPr>
            <p:ph type="body" idx="1"/>
          </p:nvPr>
        </p:nvSpPr>
        <p:spPr>
          <a:xfrm>
            <a:off x="403225" y="367886"/>
            <a:ext cx="6789015" cy="587852"/>
          </a:xfrm>
          <a:prstGeom prst="rect">
            <a:avLst/>
          </a:prstGeom>
          <a:noFill/>
          <a:ln>
            <a:noFill/>
          </a:ln>
        </p:spPr>
        <p:txBody>
          <a:bodyPr wrap="square" lIns="0" tIns="0" rIns="0" bIns="0" anchor="t" anchorCtr="0">
            <a:noAutofit/>
          </a:bodyPr>
          <a:lstStyle/>
          <a:p>
            <a:pPr marL="0" marR="0" lvl="0" indent="0" algn="l" rtl="0">
              <a:lnSpc>
                <a:spcPct val="85000"/>
              </a:lnSpc>
              <a:spcBef>
                <a:spcPts val="0"/>
              </a:spcBef>
              <a:buClr>
                <a:schemeClr val="accent1"/>
              </a:buClr>
              <a:buSzPct val="25000"/>
              <a:buFont typeface="Arial"/>
              <a:buNone/>
            </a:pPr>
            <a:r>
              <a:rPr lang="en-GB"/>
              <a:t>DIGITAL DISRUPTION</a:t>
            </a:r>
          </a:p>
        </p:txBody>
      </p:sp>
      <p:sp>
        <p:nvSpPr>
          <p:cNvPr id="365" name="Shape 365"/>
          <p:cNvSpPr txBox="1">
            <a:spLocks noGrp="1"/>
          </p:cNvSpPr>
          <p:nvPr>
            <p:ph type="ftr" idx="11"/>
          </p:nvPr>
        </p:nvSpPr>
        <p:spPr>
          <a:xfrm flipH="1">
            <a:off x="6251262" y="4722069"/>
            <a:ext cx="811118" cy="123111"/>
          </a:xfrm>
          <a:prstGeom prst="rect">
            <a:avLst/>
          </a:prstGeom>
          <a:noFill/>
          <a:ln>
            <a:noFill/>
          </a:ln>
        </p:spPr>
        <p:txBody>
          <a:bodyPr wrap="square" lIns="0" tIns="0" rIns="0" bIns="0" anchor="ctr" anchorCtr="0">
            <a:noAutofit/>
          </a:bodyPr>
          <a:lstStyle/>
          <a:p>
            <a:pPr marL="0" marR="0" lvl="0" indent="0" algn="l" rtl="0">
              <a:spcBef>
                <a:spcPts val="0"/>
              </a:spcBef>
              <a:buSzPct val="25000"/>
              <a:buNone/>
            </a:pPr>
            <a:r>
              <a:rPr lang="en-GB" sz="800">
                <a:solidFill>
                  <a:srgbClr val="888888"/>
                </a:solidFill>
                <a:latin typeface="Calibri"/>
                <a:ea typeface="Calibri"/>
                <a:cs typeface="Calibri"/>
                <a:sym typeface="Calibri"/>
              </a:rPr>
              <a:t>© AARNet Pty Ltd </a:t>
            </a:r>
            <a:r>
              <a:rPr lang="en-GB" sz="800">
                <a:solidFill>
                  <a:schemeClr val="accent1"/>
                </a:solidFill>
                <a:latin typeface="Calibri"/>
                <a:ea typeface="Calibri"/>
                <a:cs typeface="Calibri"/>
                <a:sym typeface="Calibri"/>
              </a:rPr>
              <a:t>|</a:t>
            </a:r>
          </a:p>
        </p:txBody>
      </p:sp>
      <p:sp>
        <p:nvSpPr>
          <p:cNvPr id="366" name="Shape 366"/>
          <p:cNvSpPr txBox="1">
            <a:spLocks noGrp="1"/>
          </p:cNvSpPr>
          <p:nvPr>
            <p:ph type="body" idx="2"/>
          </p:nvPr>
        </p:nvSpPr>
        <p:spPr>
          <a:xfrm>
            <a:off x="403225" y="4443412"/>
            <a:ext cx="312586" cy="110799"/>
          </a:xfrm>
          <a:prstGeom prst="rect">
            <a:avLst/>
          </a:prstGeom>
          <a:noFill/>
          <a:ln>
            <a:noFill/>
          </a:ln>
        </p:spPr>
        <p:txBody>
          <a:bodyPr wrap="square" lIns="0" tIns="0" rIns="0" bIns="0" anchor="t" anchorCtr="0">
            <a:noAutofit/>
          </a:bodyPr>
          <a:lstStyle/>
          <a:p>
            <a:pPr marL="0" marR="0" lvl="0" indent="0" algn="l" rtl="0">
              <a:lnSpc>
                <a:spcPct val="90000"/>
              </a:lnSpc>
              <a:spcBef>
                <a:spcPts val="0"/>
              </a:spcBef>
              <a:buClr>
                <a:schemeClr val="accent2"/>
              </a:buClr>
              <a:buSzPct val="25000"/>
              <a:buFont typeface="Arial"/>
              <a:buNone/>
            </a:pPr>
            <a:endParaRPr sz="800" b="0" i="0" u="none" strike="noStrike" cap="none">
              <a:solidFill>
                <a:schemeClr val="accent2"/>
              </a:solidFill>
              <a:latin typeface="Calibri"/>
              <a:ea typeface="Calibri"/>
              <a:cs typeface="Calibri"/>
              <a:sym typeface="Calibri"/>
            </a:endParaRPr>
          </a:p>
        </p:txBody>
      </p:sp>
      <p:sp>
        <p:nvSpPr>
          <p:cNvPr id="367" name="Shape 367"/>
          <p:cNvSpPr txBox="1">
            <a:spLocks noGrp="1"/>
          </p:cNvSpPr>
          <p:nvPr>
            <p:ph type="body" idx="3"/>
          </p:nvPr>
        </p:nvSpPr>
        <p:spPr>
          <a:xfrm>
            <a:off x="395287" y="1203325"/>
            <a:ext cx="3960000" cy="3095999"/>
          </a:xfrm>
          <a:prstGeom prst="rect">
            <a:avLst/>
          </a:prstGeom>
          <a:solidFill>
            <a:schemeClr val="accent5"/>
          </a:solidFill>
          <a:ln>
            <a:noFill/>
          </a:ln>
        </p:spPr>
        <p:txBody>
          <a:bodyPr wrap="square" lIns="252000" tIns="1224000" rIns="252000" bIns="360000" anchor="t" anchorCtr="0">
            <a:noAutofit/>
          </a:bodyPr>
          <a:lstStyle/>
          <a:p>
            <a:pPr marL="0" marR="0" lvl="1" indent="0" algn="l" rtl="0">
              <a:lnSpc>
                <a:spcPct val="90000"/>
              </a:lnSpc>
              <a:spcBef>
                <a:spcPts val="600"/>
              </a:spcBef>
              <a:spcAft>
                <a:spcPts val="0"/>
              </a:spcAft>
              <a:buClr>
                <a:schemeClr val="lt1"/>
              </a:buClr>
              <a:buSzPct val="25000"/>
              <a:buFont typeface="Arial"/>
              <a:buNone/>
            </a:pPr>
            <a:r>
              <a:rPr lang="en-GB" sz="2400" b="1">
                <a:solidFill>
                  <a:schemeClr val="accent1"/>
                </a:solidFill>
              </a:rPr>
              <a:t>REFOCUSING</a:t>
            </a:r>
          </a:p>
        </p:txBody>
      </p:sp>
      <p:sp>
        <p:nvSpPr>
          <p:cNvPr id="368" name="Shape 368"/>
          <p:cNvSpPr>
            <a:spLocks noGrp="1"/>
          </p:cNvSpPr>
          <p:nvPr>
            <p:ph type="body" idx="5"/>
          </p:nvPr>
        </p:nvSpPr>
        <p:spPr>
          <a:xfrm rot="5400000">
            <a:off x="4421532" y="2625427"/>
            <a:ext cx="305511" cy="251795"/>
          </a:xfrm>
          <a:prstGeom prst="triangle">
            <a:avLst>
              <a:gd name="adj" fmla="val 50000"/>
            </a:avLst>
          </a:prstGeom>
          <a:solidFill>
            <a:schemeClr val="accent1"/>
          </a:solidFill>
          <a:ln w="9525" cap="flat" cmpd="sng">
            <a:solidFill>
              <a:schemeClr val="accent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600" b="0" i="0" u="none" strike="noStrike" cap="none">
              <a:latin typeface="Calibri"/>
              <a:ea typeface="Calibri"/>
              <a:cs typeface="Calibri"/>
              <a:sym typeface="Calibri"/>
            </a:endParaRPr>
          </a:p>
        </p:txBody>
      </p:sp>
      <p:sp>
        <p:nvSpPr>
          <p:cNvPr id="369" name="Shape 369"/>
          <p:cNvSpPr txBox="1">
            <a:spLocks noGrp="1"/>
          </p:cNvSpPr>
          <p:nvPr>
            <p:ph type="body" idx="3"/>
          </p:nvPr>
        </p:nvSpPr>
        <p:spPr>
          <a:xfrm>
            <a:off x="4814887" y="1203325"/>
            <a:ext cx="3960000" cy="3096000"/>
          </a:xfrm>
          <a:prstGeom prst="rect">
            <a:avLst/>
          </a:prstGeom>
          <a:solidFill>
            <a:schemeClr val="accent1"/>
          </a:solidFill>
          <a:ln>
            <a:noFill/>
          </a:ln>
        </p:spPr>
        <p:txBody>
          <a:bodyPr wrap="square" lIns="252000" tIns="1224000" rIns="252000" bIns="360000" anchor="t" anchorCtr="0">
            <a:noAutofit/>
          </a:bodyPr>
          <a:lstStyle/>
          <a:p>
            <a:pPr marL="0" marR="0" lvl="1" indent="0" algn="l" rtl="0">
              <a:lnSpc>
                <a:spcPct val="90000"/>
              </a:lnSpc>
              <a:spcBef>
                <a:spcPts val="600"/>
              </a:spcBef>
              <a:spcAft>
                <a:spcPts val="0"/>
              </a:spcAft>
              <a:buClr>
                <a:schemeClr val="lt1"/>
              </a:buClr>
              <a:buSzPct val="25000"/>
              <a:buFont typeface="Arial"/>
              <a:buNone/>
            </a:pPr>
            <a:r>
              <a:rPr lang="en-GB" sz="2400" b="1">
                <a:solidFill>
                  <a:srgbClr val="FFFFFF"/>
                </a:solidFill>
              </a:rPr>
              <a:t>REPOSITIONING</a:t>
            </a:r>
          </a:p>
        </p:txBody>
      </p:sp>
    </p:spTree>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pic>
        <p:nvPicPr>
          <p:cNvPr id="374" name="Shape 374"/>
          <p:cNvPicPr preferRelativeResize="0"/>
          <p:nvPr/>
        </p:nvPicPr>
        <p:blipFill>
          <a:blip r:embed="rId3">
            <a:alphaModFix/>
          </a:blip>
          <a:stretch>
            <a:fillRect/>
          </a:stretch>
        </p:blipFill>
        <p:spPr>
          <a:xfrm>
            <a:off x="0" y="-852200"/>
            <a:ext cx="9338731" cy="6224301"/>
          </a:xfrm>
          <a:prstGeom prst="rect">
            <a:avLst/>
          </a:prstGeom>
          <a:noFill/>
          <a:ln>
            <a:noFill/>
          </a:ln>
        </p:spPr>
      </p:pic>
    </p:spTree>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79" name="Shape 379"/>
          <p:cNvPicPr preferRelativeResize="0"/>
          <p:nvPr/>
        </p:nvPicPr>
        <p:blipFill>
          <a:blip r:embed="rId3">
            <a:alphaModFix/>
          </a:blip>
          <a:stretch>
            <a:fillRect/>
          </a:stretch>
        </p:blipFill>
        <p:spPr>
          <a:xfrm>
            <a:off x="0" y="-852200"/>
            <a:ext cx="9338731" cy="6224301"/>
          </a:xfrm>
          <a:prstGeom prst="rect">
            <a:avLst/>
          </a:prstGeom>
          <a:noFill/>
          <a:ln>
            <a:noFill/>
          </a:ln>
        </p:spPr>
      </p:pic>
    </p:spTree>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pic>
        <p:nvPicPr>
          <p:cNvPr id="384" name="Shape 384"/>
          <p:cNvPicPr preferRelativeResize="0"/>
          <p:nvPr/>
        </p:nvPicPr>
        <p:blipFill>
          <a:blip r:embed="rId3">
            <a:alphaModFix/>
          </a:blip>
          <a:stretch>
            <a:fillRect/>
          </a:stretch>
        </p:blipFill>
        <p:spPr>
          <a:xfrm>
            <a:off x="0" y="-852200"/>
            <a:ext cx="9338731" cy="6224301"/>
          </a:xfrm>
          <a:prstGeom prst="rect">
            <a:avLst/>
          </a:prstGeom>
          <a:noFill/>
          <a:ln>
            <a:noFill/>
          </a:ln>
        </p:spPr>
      </p:pic>
    </p:spTree>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pic>
        <p:nvPicPr>
          <p:cNvPr id="389" name="Shape 389"/>
          <p:cNvPicPr preferRelativeResize="0"/>
          <p:nvPr/>
        </p:nvPicPr>
        <p:blipFill>
          <a:blip r:embed="rId3">
            <a:alphaModFix/>
          </a:blip>
          <a:stretch>
            <a:fillRect/>
          </a:stretch>
        </p:blipFill>
        <p:spPr>
          <a:xfrm>
            <a:off x="0" y="-852200"/>
            <a:ext cx="9338731" cy="6224301"/>
          </a:xfrm>
          <a:prstGeom prst="rect">
            <a:avLst/>
          </a:prstGeom>
          <a:noFill/>
          <a:ln>
            <a:noFill/>
          </a:ln>
        </p:spPr>
      </p:pic>
    </p:spTree>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pic>
        <p:nvPicPr>
          <p:cNvPr id="394" name="Shape 394"/>
          <p:cNvPicPr preferRelativeResize="0"/>
          <p:nvPr/>
        </p:nvPicPr>
        <p:blipFill>
          <a:blip r:embed="rId3">
            <a:alphaModFix/>
          </a:blip>
          <a:stretch>
            <a:fillRect/>
          </a:stretch>
        </p:blipFill>
        <p:spPr>
          <a:xfrm>
            <a:off x="0" y="-852200"/>
            <a:ext cx="9338731" cy="6224301"/>
          </a:xfrm>
          <a:prstGeom prst="rect">
            <a:avLst/>
          </a:prstGeom>
          <a:noFill/>
          <a:ln>
            <a:noFill/>
          </a:ln>
        </p:spPr>
      </p:pic>
    </p:spTree>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pic>
        <p:nvPicPr>
          <p:cNvPr id="399" name="Shape 399"/>
          <p:cNvPicPr preferRelativeResize="0"/>
          <p:nvPr/>
        </p:nvPicPr>
        <p:blipFill>
          <a:blip r:embed="rId3">
            <a:alphaModFix/>
          </a:blip>
          <a:stretch>
            <a:fillRect/>
          </a:stretch>
        </p:blipFill>
        <p:spPr>
          <a:xfrm>
            <a:off x="-6837175" y="-5840625"/>
            <a:ext cx="18646599" cy="12428048"/>
          </a:xfrm>
          <a:prstGeom prst="rect">
            <a:avLst/>
          </a:prstGeom>
          <a:noFill/>
          <a:ln>
            <a:noFill/>
          </a:ln>
        </p:spPr>
      </p:pic>
    </p:spTree>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Shape 215"/>
          <p:cNvSpPr txBox="1">
            <a:spLocks noGrp="1"/>
          </p:cNvSpPr>
          <p:nvPr>
            <p:ph type="sldNum" idx="12"/>
          </p:nvPr>
        </p:nvSpPr>
        <p:spPr>
          <a:xfrm>
            <a:off x="7070411" y="4722069"/>
            <a:ext cx="121828" cy="123111"/>
          </a:xfrm>
          <a:prstGeom prst="rect">
            <a:avLst/>
          </a:prstGeom>
          <a:noFill/>
          <a:ln>
            <a:noFill/>
          </a:ln>
        </p:spPr>
        <p:txBody>
          <a:bodyPr wrap="square" lIns="0" tIns="0" rIns="0" bIns="0" anchor="ctr" anchorCtr="0">
            <a:noAutofit/>
          </a:bodyPr>
          <a:lstStyle/>
          <a:p>
            <a:pPr lvl="0" rtl="0">
              <a:spcBef>
                <a:spcPts val="0"/>
              </a:spcBef>
              <a:buClr>
                <a:srgbClr val="000000"/>
              </a:buClr>
              <a:buSzPct val="25000"/>
              <a:buFont typeface="Arial"/>
              <a:buNone/>
            </a:pPr>
            <a:fld id="{00000000-1234-1234-1234-123412341234}" type="slidenum">
              <a:rPr lang="en-GB" sz="800">
                <a:solidFill>
                  <a:srgbClr val="888888"/>
                </a:solidFill>
                <a:latin typeface="Calibri" charset="0"/>
                <a:ea typeface="Calibri" charset="0"/>
                <a:cs typeface="Calibri" charset="0"/>
              </a:rPr>
              <a:t>2</a:t>
            </a:fld>
            <a:endParaRPr lang="en-GB" sz="800" dirty="0">
              <a:solidFill>
                <a:srgbClr val="888888"/>
              </a:solidFill>
              <a:latin typeface="Calibri" charset="0"/>
              <a:ea typeface="Calibri" charset="0"/>
              <a:cs typeface="Calibri" charset="0"/>
            </a:endParaRPr>
          </a:p>
        </p:txBody>
      </p:sp>
      <p:sp>
        <p:nvSpPr>
          <p:cNvPr id="216" name="Shape 216"/>
          <p:cNvSpPr txBox="1">
            <a:spLocks noGrp="1"/>
          </p:cNvSpPr>
          <p:nvPr>
            <p:ph type="body" idx="1"/>
          </p:nvPr>
        </p:nvSpPr>
        <p:spPr>
          <a:xfrm>
            <a:off x="403225" y="367886"/>
            <a:ext cx="6789015" cy="587852"/>
          </a:xfrm>
          <a:prstGeom prst="rect">
            <a:avLst/>
          </a:prstGeom>
          <a:noFill/>
          <a:ln>
            <a:noFill/>
          </a:ln>
        </p:spPr>
        <p:txBody>
          <a:bodyPr wrap="square" lIns="0" tIns="0" rIns="0" bIns="0" anchor="t" anchorCtr="0">
            <a:noAutofit/>
          </a:bodyPr>
          <a:lstStyle/>
          <a:p>
            <a:pPr marL="0" marR="0" lvl="0" indent="0" algn="l" rtl="0">
              <a:lnSpc>
                <a:spcPct val="85000"/>
              </a:lnSpc>
              <a:spcBef>
                <a:spcPts val="0"/>
              </a:spcBef>
              <a:spcAft>
                <a:spcPts val="0"/>
              </a:spcAft>
              <a:buClr>
                <a:schemeClr val="accent1"/>
              </a:buClr>
              <a:buSzPct val="25000"/>
              <a:buFont typeface="Arial"/>
              <a:buNone/>
            </a:pPr>
            <a:r>
              <a:rPr lang="en-GB"/>
              <a:t>AARNet partnerships in support of eResearch</a:t>
            </a:r>
          </a:p>
          <a:p>
            <a:pPr marL="0" marR="0" lvl="1" indent="0" algn="l" rtl="0">
              <a:lnSpc>
                <a:spcPct val="90000"/>
              </a:lnSpc>
              <a:spcBef>
                <a:spcPts val="0"/>
              </a:spcBef>
              <a:buClr>
                <a:schemeClr val="accent1"/>
              </a:buClr>
              <a:buSzPct val="25000"/>
              <a:buFont typeface="Arial"/>
              <a:buNone/>
            </a:pPr>
            <a:endParaRPr sz="1600" b="0" i="0" u="none" strike="noStrike" cap="none">
              <a:solidFill>
                <a:schemeClr val="dk1"/>
              </a:solidFill>
              <a:latin typeface="Calibri"/>
              <a:ea typeface="Calibri"/>
              <a:cs typeface="Calibri"/>
              <a:sym typeface="Calibri"/>
            </a:endParaRPr>
          </a:p>
        </p:txBody>
      </p:sp>
      <p:sp>
        <p:nvSpPr>
          <p:cNvPr id="217" name="Shape 217"/>
          <p:cNvSpPr txBox="1">
            <a:spLocks noGrp="1"/>
          </p:cNvSpPr>
          <p:nvPr>
            <p:ph type="ftr" idx="11"/>
          </p:nvPr>
        </p:nvSpPr>
        <p:spPr>
          <a:xfrm flipH="1">
            <a:off x="6251262" y="4722069"/>
            <a:ext cx="811118" cy="123111"/>
          </a:xfrm>
          <a:prstGeom prst="rect">
            <a:avLst/>
          </a:prstGeom>
          <a:noFill/>
          <a:ln>
            <a:noFill/>
          </a:ln>
        </p:spPr>
        <p:txBody>
          <a:bodyPr wrap="square" lIns="0" tIns="0" rIns="0" bIns="0" anchor="ctr" anchorCtr="0">
            <a:noAutofit/>
          </a:bodyPr>
          <a:lstStyle/>
          <a:p>
            <a:pPr marL="0" marR="0" lvl="0" indent="0" algn="l" rtl="0">
              <a:spcBef>
                <a:spcPts val="0"/>
              </a:spcBef>
              <a:buSzPct val="25000"/>
              <a:buNone/>
            </a:pPr>
            <a:r>
              <a:rPr lang="en-GB" sz="800" dirty="0">
                <a:solidFill>
                  <a:srgbClr val="888888"/>
                </a:solidFill>
                <a:latin typeface="Calibri"/>
                <a:ea typeface="Calibri"/>
                <a:cs typeface="Calibri"/>
                <a:sym typeface="Calibri"/>
              </a:rPr>
              <a:t>© AARNet Pty Ltd </a:t>
            </a:r>
            <a:r>
              <a:rPr lang="en-GB" sz="800" dirty="0" smtClean="0">
                <a:solidFill>
                  <a:srgbClr val="888888"/>
                </a:solidFill>
                <a:latin typeface="Calibri"/>
                <a:ea typeface="Calibri"/>
                <a:cs typeface="Calibri"/>
                <a:sym typeface="Calibri"/>
              </a:rPr>
              <a:t>| </a:t>
            </a:r>
            <a:endParaRPr lang="en-GB" sz="800" dirty="0">
              <a:solidFill>
                <a:srgbClr val="888888"/>
              </a:solidFill>
              <a:latin typeface="Calibri"/>
              <a:ea typeface="Calibri"/>
              <a:cs typeface="Calibri"/>
              <a:sym typeface="Calibri"/>
            </a:endParaRPr>
          </a:p>
        </p:txBody>
      </p:sp>
      <p:sp>
        <p:nvSpPr>
          <p:cNvPr id="218" name="Shape 218"/>
          <p:cNvSpPr txBox="1">
            <a:spLocks noGrp="1"/>
          </p:cNvSpPr>
          <p:nvPr>
            <p:ph type="body" idx="2"/>
          </p:nvPr>
        </p:nvSpPr>
        <p:spPr>
          <a:xfrm>
            <a:off x="403225" y="1203325"/>
            <a:ext cx="3960000" cy="3096000"/>
          </a:xfrm>
          <a:prstGeom prst="rect">
            <a:avLst/>
          </a:prstGeom>
          <a:noFill/>
          <a:ln>
            <a:noFill/>
          </a:ln>
        </p:spPr>
        <p:txBody>
          <a:bodyPr wrap="square" lIns="0" tIns="0" rIns="0" bIns="0" anchor="t" anchorCtr="0">
            <a:noAutofit/>
          </a:bodyPr>
          <a:lstStyle/>
          <a:p>
            <a:pPr marL="179999" marR="0" lvl="2" indent="-179999" algn="l" rtl="0">
              <a:lnSpc>
                <a:spcPct val="90000"/>
              </a:lnSpc>
              <a:spcBef>
                <a:spcPts val="600"/>
              </a:spcBef>
              <a:spcAft>
                <a:spcPts val="0"/>
              </a:spcAft>
              <a:buClr>
                <a:schemeClr val="accent1"/>
              </a:buClr>
              <a:buSzPct val="100000"/>
              <a:buFont typeface="Arial"/>
              <a:buChar char="•"/>
            </a:pPr>
            <a:r>
              <a:rPr lang="en-GB" dirty="0"/>
              <a:t>AARNet</a:t>
            </a:r>
          </a:p>
          <a:p>
            <a:pPr marL="179999" marR="0" lvl="2" indent="-179999" algn="l" rtl="0">
              <a:lnSpc>
                <a:spcPct val="90000"/>
              </a:lnSpc>
              <a:spcBef>
                <a:spcPts val="600"/>
              </a:spcBef>
              <a:spcAft>
                <a:spcPts val="0"/>
              </a:spcAft>
              <a:buClr>
                <a:schemeClr val="accent1"/>
              </a:buClr>
              <a:buSzPct val="100000"/>
              <a:buFont typeface="Arial"/>
              <a:buChar char="•"/>
            </a:pPr>
            <a:r>
              <a:rPr lang="en-GB" dirty="0"/>
              <a:t>Advanced Research Network </a:t>
            </a:r>
          </a:p>
          <a:p>
            <a:pPr lvl="2" rtl="0">
              <a:spcBef>
                <a:spcPts val="0"/>
              </a:spcBef>
              <a:buClr>
                <a:schemeClr val="accent1"/>
              </a:buClr>
              <a:buSzPct val="100000"/>
              <a:buFont typeface="Arial"/>
              <a:buChar char="•"/>
            </a:pPr>
            <a:r>
              <a:rPr lang="en-GB" dirty="0"/>
              <a:t>Digital Disruption </a:t>
            </a:r>
          </a:p>
          <a:p>
            <a:pPr marL="179999" marR="0" lvl="2" indent="-179999" algn="l" rtl="0">
              <a:lnSpc>
                <a:spcPct val="90000"/>
              </a:lnSpc>
              <a:spcBef>
                <a:spcPts val="600"/>
              </a:spcBef>
              <a:spcAft>
                <a:spcPts val="0"/>
              </a:spcAft>
              <a:buClr>
                <a:schemeClr val="accent1"/>
              </a:buClr>
              <a:buSzPct val="100000"/>
              <a:buFont typeface="Arial"/>
              <a:buChar char="•"/>
            </a:pPr>
            <a:r>
              <a:rPr lang="en-GB" dirty="0"/>
              <a:t>Partnerships in eResearch</a:t>
            </a:r>
          </a:p>
          <a:p>
            <a:pPr marL="179999" marR="0" lvl="2" indent="-179999" algn="l" rtl="0">
              <a:lnSpc>
                <a:spcPct val="90000"/>
              </a:lnSpc>
              <a:spcBef>
                <a:spcPts val="600"/>
              </a:spcBef>
              <a:spcAft>
                <a:spcPts val="0"/>
              </a:spcAft>
              <a:buClr>
                <a:schemeClr val="accent1"/>
              </a:buClr>
              <a:buSzPct val="100000"/>
              <a:buFont typeface="Arial"/>
              <a:buChar char="•"/>
            </a:pPr>
            <a:r>
              <a:rPr lang="en-GB" dirty="0"/>
              <a:t>Pathways</a:t>
            </a:r>
          </a:p>
          <a:p>
            <a:pPr marR="0" lvl="3" algn="l" rtl="0">
              <a:lnSpc>
                <a:spcPct val="90000"/>
              </a:lnSpc>
              <a:spcBef>
                <a:spcPts val="600"/>
              </a:spcBef>
              <a:spcAft>
                <a:spcPts val="0"/>
              </a:spcAft>
              <a:buClr>
                <a:schemeClr val="accent1"/>
              </a:buClr>
              <a:buSzPct val="100000"/>
              <a:buFont typeface="Arial"/>
              <a:buChar char="•"/>
            </a:pPr>
            <a:r>
              <a:rPr lang="en-GB" dirty="0"/>
              <a:t>Humanities research</a:t>
            </a:r>
          </a:p>
          <a:p>
            <a:pPr marR="0" lvl="3" algn="l" rtl="0">
              <a:lnSpc>
                <a:spcPct val="90000"/>
              </a:lnSpc>
              <a:spcBef>
                <a:spcPts val="600"/>
              </a:spcBef>
              <a:spcAft>
                <a:spcPts val="0"/>
              </a:spcAft>
              <a:buClr>
                <a:schemeClr val="accent1"/>
              </a:buClr>
              <a:buSzPct val="100000"/>
              <a:buFont typeface="Arial"/>
              <a:buChar char="•"/>
            </a:pPr>
            <a:r>
              <a:rPr lang="en-GB" dirty="0"/>
              <a:t>Citizen science</a:t>
            </a:r>
          </a:p>
          <a:p>
            <a:pPr marR="0" lvl="3" algn="l" rtl="0">
              <a:lnSpc>
                <a:spcPct val="90000"/>
              </a:lnSpc>
              <a:spcBef>
                <a:spcPts val="600"/>
              </a:spcBef>
              <a:spcAft>
                <a:spcPts val="0"/>
              </a:spcAft>
              <a:buClr>
                <a:schemeClr val="accent1"/>
              </a:buClr>
              <a:buSzPct val="100000"/>
              <a:buFont typeface="Arial"/>
              <a:buChar char="•"/>
            </a:pPr>
            <a:r>
              <a:rPr lang="en-GB" dirty="0"/>
              <a:t>Infrastructure Literacy</a:t>
            </a:r>
          </a:p>
          <a:p>
            <a:pPr marL="1371600" marR="0" lvl="0" indent="0" algn="l" rtl="0">
              <a:lnSpc>
                <a:spcPct val="90000"/>
              </a:lnSpc>
              <a:spcBef>
                <a:spcPts val="600"/>
              </a:spcBef>
              <a:spcAft>
                <a:spcPts val="0"/>
              </a:spcAft>
              <a:buNone/>
            </a:pPr>
            <a:endParaRPr dirty="0"/>
          </a:p>
          <a:p>
            <a:pPr marL="0" marR="0" lvl="0" indent="0" algn="l" rtl="0">
              <a:lnSpc>
                <a:spcPct val="90000"/>
              </a:lnSpc>
              <a:spcBef>
                <a:spcPts val="750"/>
              </a:spcBef>
              <a:spcAft>
                <a:spcPts val="0"/>
              </a:spcAft>
              <a:buClr>
                <a:schemeClr val="accent2"/>
              </a:buClr>
              <a:buSzPct val="25000"/>
              <a:buFont typeface="Arial"/>
              <a:buNone/>
            </a:pPr>
            <a:endParaRPr sz="1600" b="1" i="0" u="none" strike="noStrike" cap="none" dirty="0">
              <a:solidFill>
                <a:schemeClr val="accent2"/>
              </a:solidFill>
              <a:latin typeface="Calibri"/>
              <a:ea typeface="Calibri"/>
              <a:cs typeface="Calibri"/>
              <a:sym typeface="Calibri"/>
            </a:endParaRPr>
          </a:p>
          <a:p>
            <a:pPr marL="0" marR="0" lvl="1" indent="0" algn="l" rtl="0">
              <a:lnSpc>
                <a:spcPct val="90000"/>
              </a:lnSpc>
              <a:spcBef>
                <a:spcPts val="600"/>
              </a:spcBef>
              <a:buClr>
                <a:schemeClr val="accent1"/>
              </a:buClr>
              <a:buSzPct val="25000"/>
              <a:buFont typeface="Arial"/>
              <a:buNone/>
            </a:pPr>
            <a:endParaRPr sz="1400" b="0" i="0" u="none" strike="noStrike" cap="none" dirty="0">
              <a:solidFill>
                <a:schemeClr val="dk2"/>
              </a:solidFill>
              <a:latin typeface="Calibri"/>
              <a:ea typeface="Calibri"/>
              <a:cs typeface="Calibri"/>
              <a:sym typeface="Calibri"/>
            </a:endParaRPr>
          </a:p>
        </p:txBody>
      </p:sp>
      <p:sp>
        <p:nvSpPr>
          <p:cNvPr id="219" name="Shape 219"/>
          <p:cNvSpPr txBox="1">
            <a:spLocks noGrp="1"/>
          </p:cNvSpPr>
          <p:nvPr>
            <p:ph type="body" idx="4"/>
          </p:nvPr>
        </p:nvSpPr>
        <p:spPr>
          <a:xfrm>
            <a:off x="4788712" y="1203325"/>
            <a:ext cx="3960000" cy="3096000"/>
          </a:xfrm>
          <a:prstGeom prst="rect">
            <a:avLst/>
          </a:prstGeom>
        </p:spPr>
        <p:txBody>
          <a:bodyPr wrap="square" lIns="91425" tIns="91425" rIns="91425" bIns="91425" anchor="t" anchorCtr="0">
            <a:noAutofit/>
          </a:bodyPr>
          <a:lstStyle/>
          <a:p>
            <a:pPr lvl="2">
              <a:spcBef>
                <a:spcPts val="0"/>
              </a:spcBef>
            </a:pPr>
            <a:r>
              <a:rPr lang="en-GB" dirty="0"/>
              <a:t>Digital Capabilities</a:t>
            </a:r>
          </a:p>
          <a:p>
            <a:pPr lvl="3"/>
            <a:r>
              <a:rPr lang="en-GB" dirty="0"/>
              <a:t>Data Handling</a:t>
            </a:r>
          </a:p>
          <a:p>
            <a:pPr lvl="3"/>
            <a:r>
              <a:rPr lang="en-GB" dirty="0"/>
              <a:t>Network Know-How </a:t>
            </a:r>
          </a:p>
          <a:p>
            <a:pPr lvl="2"/>
            <a:r>
              <a:rPr lang="en-GB" dirty="0"/>
              <a:t>Challenges (in Repositioning)</a:t>
            </a:r>
          </a:p>
          <a:p>
            <a:pPr lvl="2">
              <a:spcBef>
                <a:spcPts val="0"/>
              </a:spcBef>
            </a:pPr>
            <a:r>
              <a:rPr lang="en-GB" dirty="0"/>
              <a:t>AARNet as a LIS Sector Partner</a:t>
            </a:r>
          </a:p>
          <a:p>
            <a:pPr lvl="0">
              <a:spcBef>
                <a:spcPts val="0"/>
              </a:spcBef>
              <a:buNone/>
            </a:pPr>
            <a:endParaRPr dirty="0"/>
          </a:p>
        </p:txBody>
      </p:sp>
      <p:sp>
        <p:nvSpPr>
          <p:cNvPr id="220" name="Shape 220"/>
          <p:cNvSpPr txBox="1">
            <a:spLocks noGrp="1"/>
          </p:cNvSpPr>
          <p:nvPr>
            <p:ph type="body" idx="3"/>
          </p:nvPr>
        </p:nvSpPr>
        <p:spPr>
          <a:xfrm>
            <a:off x="403225" y="4443412"/>
            <a:ext cx="312586" cy="110799"/>
          </a:xfrm>
          <a:prstGeom prst="rect">
            <a:avLst/>
          </a:prstGeom>
          <a:noFill/>
          <a:ln>
            <a:noFill/>
          </a:ln>
        </p:spPr>
        <p:txBody>
          <a:bodyPr wrap="square" lIns="0" tIns="0" rIns="0" bIns="0" anchor="t" anchorCtr="0">
            <a:noAutofit/>
          </a:bodyPr>
          <a:lstStyle/>
          <a:p>
            <a:pPr marL="0" marR="0" lvl="0" indent="0" algn="l" rtl="0">
              <a:lnSpc>
                <a:spcPct val="90000"/>
              </a:lnSpc>
              <a:spcBef>
                <a:spcPts val="0"/>
              </a:spcBef>
              <a:buClr>
                <a:schemeClr val="accent2"/>
              </a:buClr>
              <a:buSzPct val="25000"/>
              <a:buFont typeface="Arial"/>
              <a:buNone/>
            </a:pPr>
            <a:endParaRPr sz="800" b="0" i="0" u="none" strike="noStrike" cap="none">
              <a:solidFill>
                <a:schemeClr val="accent2"/>
              </a:solidFill>
              <a:latin typeface="Calibri"/>
              <a:ea typeface="Calibri"/>
              <a:cs typeface="Calibri"/>
              <a:sym typeface="Calibri"/>
            </a:endParaRPr>
          </a:p>
        </p:txBody>
      </p:sp>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pic>
        <p:nvPicPr>
          <p:cNvPr id="404" name="Shape 404"/>
          <p:cNvPicPr preferRelativeResize="0"/>
          <p:nvPr/>
        </p:nvPicPr>
        <p:blipFill>
          <a:blip r:embed="rId3">
            <a:alphaModFix/>
          </a:blip>
          <a:stretch>
            <a:fillRect/>
          </a:stretch>
        </p:blipFill>
        <p:spPr>
          <a:xfrm>
            <a:off x="-15430500" y="-11288550"/>
            <a:ext cx="24794624" cy="16525723"/>
          </a:xfrm>
          <a:prstGeom prst="rect">
            <a:avLst/>
          </a:prstGeom>
          <a:noFill/>
          <a:ln>
            <a:noFill/>
          </a:ln>
        </p:spPr>
      </p:pic>
    </p:spTree>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pic>
        <p:nvPicPr>
          <p:cNvPr id="409" name="Shape 409"/>
          <p:cNvPicPr preferRelativeResize="0"/>
          <p:nvPr/>
        </p:nvPicPr>
        <p:blipFill>
          <a:blip r:embed="rId3">
            <a:alphaModFix/>
          </a:blip>
          <a:stretch>
            <a:fillRect/>
          </a:stretch>
        </p:blipFill>
        <p:spPr>
          <a:xfrm>
            <a:off x="-24182350" y="-17072100"/>
            <a:ext cx="33472051" cy="22309249"/>
          </a:xfrm>
          <a:prstGeom prst="rect">
            <a:avLst/>
          </a:prstGeom>
          <a:noFill/>
          <a:ln>
            <a:noFill/>
          </a:ln>
        </p:spPr>
      </p:pic>
    </p:spTree>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Shape 414"/>
          <p:cNvSpPr txBox="1">
            <a:spLocks noGrp="1"/>
          </p:cNvSpPr>
          <p:nvPr>
            <p:ph type="title"/>
          </p:nvPr>
        </p:nvSpPr>
        <p:spPr>
          <a:xfrm>
            <a:off x="1237526" y="3841400"/>
            <a:ext cx="5599500" cy="422400"/>
          </a:xfrm>
          <a:prstGeom prst="rect">
            <a:avLst/>
          </a:prstGeom>
          <a:noFill/>
          <a:ln>
            <a:noFill/>
          </a:ln>
        </p:spPr>
        <p:txBody>
          <a:bodyPr wrap="square" lIns="0" tIns="0" rIns="0" bIns="0" anchor="t" anchorCtr="0">
            <a:noAutofit/>
          </a:bodyPr>
          <a:lstStyle/>
          <a:p>
            <a:pPr marL="0" marR="0" lvl="0" indent="0" algn="l" rtl="0">
              <a:lnSpc>
                <a:spcPct val="85000"/>
              </a:lnSpc>
              <a:spcBef>
                <a:spcPts val="0"/>
              </a:spcBef>
              <a:buClr>
                <a:schemeClr val="accent2"/>
              </a:buClr>
              <a:buSzPct val="25000"/>
              <a:buFont typeface="Calibri"/>
              <a:buNone/>
            </a:pPr>
            <a:r>
              <a:rPr lang="en-GB"/>
              <a:t>REFOCUSING &amp; REPOSITIONING</a:t>
            </a:r>
          </a:p>
        </p:txBody>
      </p:sp>
      <p:pic>
        <p:nvPicPr>
          <p:cNvPr id="415" name="Shape 415"/>
          <p:cNvPicPr preferRelativeResize="0"/>
          <p:nvPr/>
        </p:nvPicPr>
        <p:blipFill>
          <a:blip r:embed="rId3">
            <a:alphaModFix/>
          </a:blip>
          <a:stretch>
            <a:fillRect/>
          </a:stretch>
        </p:blipFill>
        <p:spPr>
          <a:xfrm>
            <a:off x="0" y="-2551200"/>
            <a:ext cx="9144002" cy="6094510"/>
          </a:xfrm>
          <a:prstGeom prst="rect">
            <a:avLst/>
          </a:prstGeom>
          <a:noFill/>
          <a:ln>
            <a:noFill/>
          </a:ln>
        </p:spPr>
      </p:pic>
      <p:sp>
        <p:nvSpPr>
          <p:cNvPr id="416" name="Shape 416"/>
          <p:cNvSpPr txBox="1">
            <a:spLocks noGrp="1"/>
          </p:cNvSpPr>
          <p:nvPr>
            <p:ph type="body" idx="1"/>
          </p:nvPr>
        </p:nvSpPr>
        <p:spPr>
          <a:xfrm rot="10800000" flipH="1">
            <a:off x="0" y="3446100"/>
            <a:ext cx="6127200" cy="97200"/>
          </a:xfrm>
          <a:prstGeom prst="rect">
            <a:avLst/>
          </a:prstGeom>
          <a:blipFill rotWithShape="1">
            <a:blip r:embed="rId4">
              <a:alphaModFix/>
            </a:blip>
            <a:stretch>
              <a:fillRect/>
            </a:stretch>
          </a:blipFill>
          <a:ln>
            <a:noFill/>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600" b="0" i="0" u="none" strike="noStrike" cap="none">
              <a:latin typeface="Calibri"/>
              <a:ea typeface="Calibri"/>
              <a:cs typeface="Calibri"/>
              <a:sym typeface="Calibri"/>
            </a:endParaRPr>
          </a:p>
        </p:txBody>
      </p:sp>
    </p:spTree>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Shape 421"/>
          <p:cNvSpPr txBox="1">
            <a:spLocks noGrp="1"/>
          </p:cNvSpPr>
          <p:nvPr>
            <p:ph type="title"/>
          </p:nvPr>
        </p:nvSpPr>
        <p:spPr>
          <a:xfrm>
            <a:off x="1237512" y="3841405"/>
            <a:ext cx="4889700" cy="422400"/>
          </a:xfrm>
          <a:prstGeom prst="rect">
            <a:avLst/>
          </a:prstGeom>
          <a:noFill/>
          <a:ln>
            <a:noFill/>
          </a:ln>
        </p:spPr>
        <p:txBody>
          <a:bodyPr wrap="square" lIns="0" tIns="0" rIns="0" bIns="0" anchor="t" anchorCtr="0">
            <a:noAutofit/>
          </a:bodyPr>
          <a:lstStyle/>
          <a:p>
            <a:pPr marL="0" marR="0" lvl="0" indent="0" algn="l" rtl="0">
              <a:lnSpc>
                <a:spcPct val="85000"/>
              </a:lnSpc>
              <a:spcBef>
                <a:spcPts val="0"/>
              </a:spcBef>
              <a:buClr>
                <a:schemeClr val="accent2"/>
              </a:buClr>
              <a:buSzPct val="25000"/>
              <a:buFont typeface="Calibri"/>
              <a:buNone/>
            </a:pPr>
            <a:r>
              <a:rPr lang="en-GB"/>
              <a:t>PARTNERSHIPS</a:t>
            </a:r>
          </a:p>
        </p:txBody>
      </p:sp>
      <p:pic>
        <p:nvPicPr>
          <p:cNvPr id="422" name="Shape 422"/>
          <p:cNvPicPr preferRelativeResize="0"/>
          <p:nvPr/>
        </p:nvPicPr>
        <p:blipFill>
          <a:blip r:embed="rId3">
            <a:alphaModFix/>
          </a:blip>
          <a:stretch>
            <a:fillRect/>
          </a:stretch>
        </p:blipFill>
        <p:spPr>
          <a:xfrm>
            <a:off x="0" y="-2551200"/>
            <a:ext cx="9144002" cy="6094510"/>
          </a:xfrm>
          <a:prstGeom prst="rect">
            <a:avLst/>
          </a:prstGeom>
          <a:noFill/>
          <a:ln>
            <a:noFill/>
          </a:ln>
        </p:spPr>
      </p:pic>
      <p:sp>
        <p:nvSpPr>
          <p:cNvPr id="423" name="Shape 423"/>
          <p:cNvSpPr txBox="1">
            <a:spLocks noGrp="1"/>
          </p:cNvSpPr>
          <p:nvPr>
            <p:ph type="body" idx="1"/>
          </p:nvPr>
        </p:nvSpPr>
        <p:spPr>
          <a:xfrm rot="10800000" flipH="1">
            <a:off x="0" y="3446100"/>
            <a:ext cx="6127200" cy="97200"/>
          </a:xfrm>
          <a:prstGeom prst="rect">
            <a:avLst/>
          </a:prstGeom>
          <a:blipFill rotWithShape="1">
            <a:blip r:embed="rId4">
              <a:alphaModFix/>
            </a:blip>
            <a:stretch>
              <a:fillRect/>
            </a:stretch>
          </a:blipFill>
          <a:ln>
            <a:noFill/>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600" b="0" i="0" u="none" strike="noStrike" cap="none">
              <a:latin typeface="Calibri"/>
              <a:ea typeface="Calibri"/>
              <a:cs typeface="Calibri"/>
              <a:sym typeface="Calibri"/>
            </a:endParaRPr>
          </a:p>
        </p:txBody>
      </p:sp>
    </p:spTree>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Shape 428"/>
          <p:cNvSpPr txBox="1">
            <a:spLocks noGrp="1"/>
          </p:cNvSpPr>
          <p:nvPr>
            <p:ph type="sldNum" idx="12"/>
          </p:nvPr>
        </p:nvSpPr>
        <p:spPr>
          <a:xfrm>
            <a:off x="7070411" y="4722069"/>
            <a:ext cx="1218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fld id="{00000000-1234-1234-1234-123412341234}" type="slidenum">
              <a:rPr lang="en-GB" sz="800">
                <a:solidFill>
                  <a:schemeClr val="accent2"/>
                </a:solidFill>
                <a:latin typeface="Calibri"/>
                <a:ea typeface="Calibri"/>
                <a:cs typeface="Calibri"/>
                <a:sym typeface="Calibri"/>
              </a:rPr>
              <a:t>24</a:t>
            </a:fld>
            <a:endParaRPr lang="en-GB" sz="800">
              <a:solidFill>
                <a:schemeClr val="accent2"/>
              </a:solidFill>
              <a:latin typeface="Calibri"/>
              <a:ea typeface="Calibri"/>
              <a:cs typeface="Calibri"/>
              <a:sym typeface="Calibri"/>
            </a:endParaRPr>
          </a:p>
        </p:txBody>
      </p:sp>
      <p:sp>
        <p:nvSpPr>
          <p:cNvPr id="429" name="Shape 429"/>
          <p:cNvSpPr txBox="1">
            <a:spLocks noGrp="1"/>
          </p:cNvSpPr>
          <p:nvPr>
            <p:ph type="ftr" idx="11"/>
          </p:nvPr>
        </p:nvSpPr>
        <p:spPr>
          <a:xfrm flipH="1">
            <a:off x="6251181" y="4722069"/>
            <a:ext cx="8112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r>
              <a:rPr lang="en-GB" sz="800">
                <a:solidFill>
                  <a:srgbClr val="888888"/>
                </a:solidFill>
                <a:latin typeface="Calibri"/>
                <a:ea typeface="Calibri"/>
                <a:cs typeface="Calibri"/>
                <a:sym typeface="Calibri"/>
              </a:rPr>
              <a:t>© AARNet Pty Ltd |</a:t>
            </a:r>
          </a:p>
        </p:txBody>
      </p:sp>
      <p:sp>
        <p:nvSpPr>
          <p:cNvPr id="430" name="Shape 430"/>
          <p:cNvSpPr txBox="1">
            <a:spLocks noGrp="1"/>
          </p:cNvSpPr>
          <p:nvPr>
            <p:ph type="body" idx="4"/>
          </p:nvPr>
        </p:nvSpPr>
        <p:spPr>
          <a:xfrm>
            <a:off x="403225" y="4443425"/>
            <a:ext cx="3123000" cy="110700"/>
          </a:xfrm>
          <a:prstGeom prst="rect">
            <a:avLst/>
          </a:prstGeom>
          <a:noFill/>
          <a:ln>
            <a:noFill/>
          </a:ln>
        </p:spPr>
        <p:txBody>
          <a:bodyPr wrap="square" lIns="0" tIns="0" rIns="0" bIns="0" anchor="t" anchorCtr="0">
            <a:noAutofit/>
          </a:bodyPr>
          <a:lstStyle/>
          <a:p>
            <a:pPr marL="0" marR="0" lvl="0" indent="0" algn="l" rtl="0">
              <a:lnSpc>
                <a:spcPct val="90000"/>
              </a:lnSpc>
              <a:spcBef>
                <a:spcPts val="0"/>
              </a:spcBef>
              <a:buClr>
                <a:schemeClr val="accent2"/>
              </a:buClr>
              <a:buSzPct val="25000"/>
              <a:buFont typeface="Arial"/>
              <a:buNone/>
            </a:pPr>
            <a:r>
              <a:rPr lang="en-GB"/>
              <a:t>AARNet shareholders, customers, and partners</a:t>
            </a:r>
          </a:p>
        </p:txBody>
      </p:sp>
      <p:pic>
        <p:nvPicPr>
          <p:cNvPr id="431" name="Shape 431"/>
          <p:cNvPicPr preferRelativeResize="0"/>
          <p:nvPr/>
        </p:nvPicPr>
        <p:blipFill>
          <a:blip r:embed="rId3">
            <a:alphaModFix/>
          </a:blip>
          <a:stretch>
            <a:fillRect/>
          </a:stretch>
        </p:blipFill>
        <p:spPr>
          <a:xfrm>
            <a:off x="0" y="-3241475"/>
            <a:ext cx="9144002" cy="6094510"/>
          </a:xfrm>
          <a:prstGeom prst="rect">
            <a:avLst/>
          </a:prstGeom>
          <a:noFill/>
          <a:ln>
            <a:noFill/>
          </a:ln>
        </p:spPr>
      </p:pic>
      <p:sp>
        <p:nvSpPr>
          <p:cNvPr id="432" name="Shape 432"/>
          <p:cNvSpPr txBox="1">
            <a:spLocks noGrp="1"/>
          </p:cNvSpPr>
          <p:nvPr>
            <p:ph type="body" idx="1"/>
          </p:nvPr>
        </p:nvSpPr>
        <p:spPr>
          <a:xfrm>
            <a:off x="395287" y="1927871"/>
            <a:ext cx="2592300" cy="2447400"/>
          </a:xfrm>
          <a:prstGeom prst="rect">
            <a:avLst/>
          </a:prstGeom>
          <a:solidFill>
            <a:schemeClr val="accent1"/>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2400"/>
              <a:t>Universities</a:t>
            </a:r>
          </a:p>
        </p:txBody>
      </p:sp>
      <p:sp>
        <p:nvSpPr>
          <p:cNvPr id="433" name="Shape 433"/>
          <p:cNvSpPr>
            <a:spLocks noGrp="1"/>
          </p:cNvSpPr>
          <p:nvPr>
            <p:ph type="body" idx="5"/>
          </p:nvPr>
        </p:nvSpPr>
        <p:spPr>
          <a:xfrm rot="5400000" flipH="1">
            <a:off x="371575" y="2134350"/>
            <a:ext cx="305400" cy="2517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600" b="0" i="0" u="none" strike="noStrike" cap="none">
              <a:latin typeface="Calibri"/>
              <a:ea typeface="Calibri"/>
              <a:cs typeface="Calibri"/>
              <a:sym typeface="Calibri"/>
            </a:endParaRPr>
          </a:p>
        </p:txBody>
      </p:sp>
      <p:sp>
        <p:nvSpPr>
          <p:cNvPr id="434" name="Shape 434"/>
          <p:cNvSpPr txBox="1">
            <a:spLocks noGrp="1"/>
          </p:cNvSpPr>
          <p:nvPr>
            <p:ph type="body" idx="6"/>
          </p:nvPr>
        </p:nvSpPr>
        <p:spPr>
          <a:xfrm>
            <a:off x="3271367" y="1927871"/>
            <a:ext cx="2592300" cy="2447400"/>
          </a:xfrm>
          <a:prstGeom prst="rect">
            <a:avLst/>
          </a:prstGeom>
          <a:solidFill>
            <a:schemeClr val="accent1"/>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2400"/>
              <a:t>Government</a:t>
            </a:r>
          </a:p>
        </p:txBody>
      </p:sp>
      <p:sp>
        <p:nvSpPr>
          <p:cNvPr id="435" name="Shape 435"/>
          <p:cNvSpPr>
            <a:spLocks noGrp="1"/>
          </p:cNvSpPr>
          <p:nvPr>
            <p:ph type="body" idx="7"/>
          </p:nvPr>
        </p:nvSpPr>
        <p:spPr>
          <a:xfrm rot="5400000" flipH="1">
            <a:off x="3247655" y="2134350"/>
            <a:ext cx="305400" cy="2517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600" b="0" i="0" u="none" strike="noStrike" cap="none">
              <a:latin typeface="Calibri"/>
              <a:ea typeface="Calibri"/>
              <a:cs typeface="Calibri"/>
              <a:sym typeface="Calibri"/>
            </a:endParaRPr>
          </a:p>
        </p:txBody>
      </p:sp>
      <p:sp>
        <p:nvSpPr>
          <p:cNvPr id="436" name="Shape 436"/>
          <p:cNvSpPr txBox="1">
            <a:spLocks noGrp="1"/>
          </p:cNvSpPr>
          <p:nvPr>
            <p:ph type="body" idx="8"/>
          </p:nvPr>
        </p:nvSpPr>
        <p:spPr>
          <a:xfrm>
            <a:off x="6147448" y="1927871"/>
            <a:ext cx="2592299" cy="2447400"/>
          </a:xfrm>
          <a:prstGeom prst="rect">
            <a:avLst/>
          </a:prstGeom>
          <a:solidFill>
            <a:schemeClr val="accent1"/>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2400"/>
              <a:t>Industry</a:t>
            </a:r>
          </a:p>
        </p:txBody>
      </p:sp>
      <p:sp>
        <p:nvSpPr>
          <p:cNvPr id="437" name="Shape 437"/>
          <p:cNvSpPr>
            <a:spLocks noGrp="1"/>
          </p:cNvSpPr>
          <p:nvPr>
            <p:ph type="body" idx="9"/>
          </p:nvPr>
        </p:nvSpPr>
        <p:spPr>
          <a:xfrm rot="5400000" flipH="1">
            <a:off x="6123735" y="2134350"/>
            <a:ext cx="305400" cy="2517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600" b="0" i="0" u="none" strike="noStrike" cap="none">
              <a:latin typeface="Calibri"/>
              <a:ea typeface="Calibri"/>
              <a:cs typeface="Calibri"/>
              <a:sym typeface="Calibri"/>
            </a:endParaRPr>
          </a:p>
        </p:txBody>
      </p:sp>
    </p:spTree>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Shape 442"/>
          <p:cNvSpPr txBox="1">
            <a:spLocks noGrp="1"/>
          </p:cNvSpPr>
          <p:nvPr>
            <p:ph type="sldNum" idx="12"/>
          </p:nvPr>
        </p:nvSpPr>
        <p:spPr>
          <a:xfrm>
            <a:off x="7070411" y="4722069"/>
            <a:ext cx="121828" cy="123111"/>
          </a:xfrm>
          <a:prstGeom prst="rect">
            <a:avLst/>
          </a:prstGeom>
          <a:noFill/>
          <a:ln>
            <a:noFill/>
          </a:ln>
        </p:spPr>
        <p:txBody>
          <a:bodyPr wrap="square" lIns="0" tIns="0" rIns="0" bIns="0" anchor="ctr" anchorCtr="0">
            <a:noAutofit/>
          </a:bodyPr>
          <a:lstStyle/>
          <a:p>
            <a:pPr marL="0" marR="0" lvl="0" indent="0" algn="l" rtl="0">
              <a:spcBef>
                <a:spcPts val="0"/>
              </a:spcBef>
              <a:buSzPct val="25000"/>
              <a:buNone/>
            </a:pPr>
            <a:fld id="{00000000-1234-1234-1234-123412341234}" type="slidenum">
              <a:rPr lang="en-GB" sz="800">
                <a:solidFill>
                  <a:schemeClr val="accent2"/>
                </a:solidFill>
                <a:latin typeface="Calibri"/>
                <a:ea typeface="Calibri"/>
                <a:cs typeface="Calibri"/>
                <a:sym typeface="Calibri"/>
              </a:rPr>
              <a:t>25</a:t>
            </a:fld>
            <a:endParaRPr lang="en-GB" sz="800">
              <a:solidFill>
                <a:schemeClr val="accent2"/>
              </a:solidFill>
              <a:latin typeface="Calibri"/>
              <a:ea typeface="Calibri"/>
              <a:cs typeface="Calibri"/>
              <a:sym typeface="Calibri"/>
            </a:endParaRPr>
          </a:p>
        </p:txBody>
      </p:sp>
      <p:sp>
        <p:nvSpPr>
          <p:cNvPr id="443" name="Shape 443"/>
          <p:cNvSpPr txBox="1">
            <a:spLocks noGrp="1"/>
          </p:cNvSpPr>
          <p:nvPr>
            <p:ph type="ftr" idx="11"/>
          </p:nvPr>
        </p:nvSpPr>
        <p:spPr>
          <a:xfrm flipH="1">
            <a:off x="6251262" y="4722069"/>
            <a:ext cx="811118" cy="123111"/>
          </a:xfrm>
          <a:prstGeom prst="rect">
            <a:avLst/>
          </a:prstGeom>
          <a:noFill/>
          <a:ln>
            <a:noFill/>
          </a:ln>
        </p:spPr>
        <p:txBody>
          <a:bodyPr wrap="square" lIns="0" tIns="0" rIns="0" bIns="0" anchor="ctr" anchorCtr="0">
            <a:noAutofit/>
          </a:bodyPr>
          <a:lstStyle/>
          <a:p>
            <a:pPr marL="0" marR="0" lvl="0" indent="0" algn="l" rtl="0">
              <a:spcBef>
                <a:spcPts val="0"/>
              </a:spcBef>
              <a:buSzPct val="25000"/>
              <a:buNone/>
            </a:pPr>
            <a:r>
              <a:rPr lang="en-GB" sz="800">
                <a:solidFill>
                  <a:srgbClr val="888888"/>
                </a:solidFill>
                <a:latin typeface="Calibri"/>
                <a:ea typeface="Calibri"/>
                <a:cs typeface="Calibri"/>
                <a:sym typeface="Calibri"/>
              </a:rPr>
              <a:t>© AARNet Pty Ltd |</a:t>
            </a:r>
          </a:p>
        </p:txBody>
      </p:sp>
      <p:sp>
        <p:nvSpPr>
          <p:cNvPr id="444" name="Shape 444"/>
          <p:cNvSpPr txBox="1">
            <a:spLocks noGrp="1"/>
          </p:cNvSpPr>
          <p:nvPr>
            <p:ph type="body" idx="4"/>
          </p:nvPr>
        </p:nvSpPr>
        <p:spPr>
          <a:xfrm>
            <a:off x="403225" y="4443425"/>
            <a:ext cx="4674300" cy="110700"/>
          </a:xfrm>
          <a:prstGeom prst="rect">
            <a:avLst/>
          </a:prstGeom>
          <a:noFill/>
          <a:ln>
            <a:noFill/>
          </a:ln>
        </p:spPr>
        <p:txBody>
          <a:bodyPr wrap="square" lIns="0" tIns="0" rIns="0" bIns="0" anchor="t" anchorCtr="0">
            <a:noAutofit/>
          </a:bodyPr>
          <a:lstStyle/>
          <a:p>
            <a:pPr marL="0" marR="0" lvl="0" indent="0" algn="l" rtl="0">
              <a:lnSpc>
                <a:spcPct val="90000"/>
              </a:lnSpc>
              <a:spcBef>
                <a:spcPts val="0"/>
              </a:spcBef>
              <a:buClr>
                <a:schemeClr val="accent2"/>
              </a:buClr>
              <a:buSzPct val="25000"/>
              <a:buFont typeface="Arial"/>
              <a:buNone/>
            </a:pPr>
            <a:r>
              <a:rPr lang="en-GB"/>
              <a:t>Organisational touch points the AARNet team liaise with on delivery and transformation of network and services</a:t>
            </a:r>
          </a:p>
        </p:txBody>
      </p:sp>
      <p:pic>
        <p:nvPicPr>
          <p:cNvPr id="445" name="Shape 445"/>
          <p:cNvPicPr preferRelativeResize="0"/>
          <p:nvPr/>
        </p:nvPicPr>
        <p:blipFill>
          <a:blip r:embed="rId3">
            <a:alphaModFix/>
          </a:blip>
          <a:stretch>
            <a:fillRect/>
          </a:stretch>
        </p:blipFill>
        <p:spPr>
          <a:xfrm>
            <a:off x="0" y="-3241475"/>
            <a:ext cx="9144002" cy="6094510"/>
          </a:xfrm>
          <a:prstGeom prst="rect">
            <a:avLst/>
          </a:prstGeom>
          <a:noFill/>
          <a:ln>
            <a:noFill/>
          </a:ln>
        </p:spPr>
      </p:pic>
      <p:sp>
        <p:nvSpPr>
          <p:cNvPr id="446" name="Shape 446"/>
          <p:cNvSpPr txBox="1">
            <a:spLocks noGrp="1"/>
          </p:cNvSpPr>
          <p:nvPr>
            <p:ph type="body" idx="1"/>
          </p:nvPr>
        </p:nvSpPr>
        <p:spPr>
          <a:xfrm>
            <a:off x="166697" y="1927874"/>
            <a:ext cx="2061000" cy="1831200"/>
          </a:xfrm>
          <a:prstGeom prst="rect">
            <a:avLst/>
          </a:prstGeom>
          <a:solidFill>
            <a:srgbClr val="FFC20E"/>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800"/>
              <a:t>Information Technology</a:t>
            </a:r>
          </a:p>
        </p:txBody>
      </p:sp>
      <p:sp>
        <p:nvSpPr>
          <p:cNvPr id="447" name="Shape 447"/>
          <p:cNvSpPr>
            <a:spLocks noGrp="1"/>
          </p:cNvSpPr>
          <p:nvPr>
            <p:ph type="body" idx="5"/>
          </p:nvPr>
        </p:nvSpPr>
        <p:spPr>
          <a:xfrm rot="5400000" flipH="1">
            <a:off x="154963" y="2076418"/>
            <a:ext cx="228600" cy="200099"/>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600" b="0" i="0" u="none" strike="noStrike" cap="none">
              <a:latin typeface="Calibri"/>
              <a:ea typeface="Calibri"/>
              <a:cs typeface="Calibri"/>
              <a:sym typeface="Calibri"/>
            </a:endParaRPr>
          </a:p>
        </p:txBody>
      </p:sp>
      <p:sp>
        <p:nvSpPr>
          <p:cNvPr id="448" name="Shape 448"/>
          <p:cNvSpPr txBox="1">
            <a:spLocks noGrp="1"/>
          </p:cNvSpPr>
          <p:nvPr>
            <p:ph type="body" idx="1"/>
          </p:nvPr>
        </p:nvSpPr>
        <p:spPr>
          <a:xfrm>
            <a:off x="2376497" y="1927874"/>
            <a:ext cx="2061000" cy="1831200"/>
          </a:xfrm>
          <a:prstGeom prst="rect">
            <a:avLst/>
          </a:prstGeom>
          <a:solidFill>
            <a:srgbClr val="FFC20E"/>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800"/>
              <a:t>Library</a:t>
            </a:r>
          </a:p>
        </p:txBody>
      </p:sp>
      <p:sp>
        <p:nvSpPr>
          <p:cNvPr id="449" name="Shape 449"/>
          <p:cNvSpPr>
            <a:spLocks noGrp="1"/>
          </p:cNvSpPr>
          <p:nvPr>
            <p:ph type="body" idx="5"/>
          </p:nvPr>
        </p:nvSpPr>
        <p:spPr>
          <a:xfrm rot="5400000" flipH="1">
            <a:off x="2364763" y="2076418"/>
            <a:ext cx="228600" cy="2001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600" b="0" i="0" u="none" strike="noStrike" cap="none">
              <a:latin typeface="Calibri"/>
              <a:ea typeface="Calibri"/>
              <a:cs typeface="Calibri"/>
              <a:sym typeface="Calibri"/>
            </a:endParaRPr>
          </a:p>
        </p:txBody>
      </p:sp>
      <p:sp>
        <p:nvSpPr>
          <p:cNvPr id="450" name="Shape 450"/>
          <p:cNvSpPr txBox="1">
            <a:spLocks noGrp="1"/>
          </p:cNvSpPr>
          <p:nvPr>
            <p:ph type="body" idx="1"/>
          </p:nvPr>
        </p:nvSpPr>
        <p:spPr>
          <a:xfrm>
            <a:off x="4586297" y="1927874"/>
            <a:ext cx="2061000" cy="1831200"/>
          </a:xfrm>
          <a:prstGeom prst="rect">
            <a:avLst/>
          </a:prstGeom>
          <a:solidFill>
            <a:srgbClr val="FFC20E"/>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800"/>
              <a:t>Research</a:t>
            </a:r>
          </a:p>
        </p:txBody>
      </p:sp>
      <p:sp>
        <p:nvSpPr>
          <p:cNvPr id="451" name="Shape 451"/>
          <p:cNvSpPr>
            <a:spLocks noGrp="1"/>
          </p:cNvSpPr>
          <p:nvPr>
            <p:ph type="body" idx="5"/>
          </p:nvPr>
        </p:nvSpPr>
        <p:spPr>
          <a:xfrm rot="5400000" flipH="1">
            <a:off x="4574563" y="2076418"/>
            <a:ext cx="228600" cy="2001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600" b="0" i="0" u="none" strike="noStrike" cap="none">
              <a:latin typeface="Calibri"/>
              <a:ea typeface="Calibri"/>
              <a:cs typeface="Calibri"/>
              <a:sym typeface="Calibri"/>
            </a:endParaRPr>
          </a:p>
        </p:txBody>
      </p:sp>
      <p:sp>
        <p:nvSpPr>
          <p:cNvPr id="452" name="Shape 452"/>
          <p:cNvSpPr txBox="1">
            <a:spLocks noGrp="1"/>
          </p:cNvSpPr>
          <p:nvPr>
            <p:ph type="body" idx="1"/>
          </p:nvPr>
        </p:nvSpPr>
        <p:spPr>
          <a:xfrm>
            <a:off x="6796097" y="1927874"/>
            <a:ext cx="2061000" cy="1831200"/>
          </a:xfrm>
          <a:prstGeom prst="rect">
            <a:avLst/>
          </a:prstGeom>
          <a:solidFill>
            <a:srgbClr val="FFC20E"/>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800"/>
              <a:t>Senior Management</a:t>
            </a:r>
          </a:p>
        </p:txBody>
      </p:sp>
      <p:sp>
        <p:nvSpPr>
          <p:cNvPr id="453" name="Shape 453"/>
          <p:cNvSpPr>
            <a:spLocks noGrp="1"/>
          </p:cNvSpPr>
          <p:nvPr>
            <p:ph type="body" idx="5"/>
          </p:nvPr>
        </p:nvSpPr>
        <p:spPr>
          <a:xfrm rot="5400000" flipH="1">
            <a:off x="6784363" y="2076418"/>
            <a:ext cx="228600" cy="2001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600" b="0" i="0" u="none" strike="noStrike" cap="none">
              <a:latin typeface="Calibri"/>
              <a:ea typeface="Calibri"/>
              <a:cs typeface="Calibri"/>
              <a:sym typeface="Calibri"/>
            </a:endParaRPr>
          </a:p>
        </p:txBody>
      </p:sp>
    </p:spTree>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Shape 458"/>
          <p:cNvSpPr txBox="1">
            <a:spLocks noGrp="1"/>
          </p:cNvSpPr>
          <p:nvPr>
            <p:ph type="sldNum" idx="12"/>
          </p:nvPr>
        </p:nvSpPr>
        <p:spPr>
          <a:xfrm>
            <a:off x="7070411" y="4722069"/>
            <a:ext cx="1218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fld id="{00000000-1234-1234-1234-123412341234}" type="slidenum">
              <a:rPr lang="en-GB" sz="800">
                <a:solidFill>
                  <a:schemeClr val="accent2"/>
                </a:solidFill>
                <a:latin typeface="Calibri"/>
                <a:ea typeface="Calibri"/>
                <a:cs typeface="Calibri"/>
                <a:sym typeface="Calibri"/>
              </a:rPr>
              <a:t>26</a:t>
            </a:fld>
            <a:endParaRPr lang="en-GB" sz="800">
              <a:solidFill>
                <a:schemeClr val="accent2"/>
              </a:solidFill>
              <a:latin typeface="Calibri"/>
              <a:ea typeface="Calibri"/>
              <a:cs typeface="Calibri"/>
              <a:sym typeface="Calibri"/>
            </a:endParaRPr>
          </a:p>
        </p:txBody>
      </p:sp>
      <p:sp>
        <p:nvSpPr>
          <p:cNvPr id="459" name="Shape 459"/>
          <p:cNvSpPr txBox="1">
            <a:spLocks noGrp="1"/>
          </p:cNvSpPr>
          <p:nvPr>
            <p:ph type="ftr" idx="11"/>
          </p:nvPr>
        </p:nvSpPr>
        <p:spPr>
          <a:xfrm flipH="1">
            <a:off x="6251181" y="4722069"/>
            <a:ext cx="8112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r>
              <a:rPr lang="en-GB" sz="800">
                <a:solidFill>
                  <a:srgbClr val="888888"/>
                </a:solidFill>
                <a:latin typeface="Calibri"/>
                <a:ea typeface="Calibri"/>
                <a:cs typeface="Calibri"/>
                <a:sym typeface="Calibri"/>
              </a:rPr>
              <a:t>© AARNet Pty Ltd |</a:t>
            </a:r>
          </a:p>
        </p:txBody>
      </p:sp>
      <p:sp>
        <p:nvSpPr>
          <p:cNvPr id="460" name="Shape 460"/>
          <p:cNvSpPr txBox="1">
            <a:spLocks noGrp="1"/>
          </p:cNvSpPr>
          <p:nvPr>
            <p:ph type="body" idx="4"/>
          </p:nvPr>
        </p:nvSpPr>
        <p:spPr>
          <a:xfrm>
            <a:off x="403225" y="4485125"/>
            <a:ext cx="5127000" cy="69000"/>
          </a:xfrm>
          <a:prstGeom prst="rect">
            <a:avLst/>
          </a:prstGeom>
          <a:noFill/>
          <a:ln>
            <a:noFill/>
          </a:ln>
        </p:spPr>
        <p:txBody>
          <a:bodyPr wrap="square" lIns="0" tIns="0" rIns="0" bIns="0" anchor="t" anchorCtr="0">
            <a:noAutofit/>
          </a:bodyPr>
          <a:lstStyle/>
          <a:p>
            <a:pPr marL="0" marR="0" lvl="0" indent="0" algn="l" rtl="0">
              <a:lnSpc>
                <a:spcPct val="90000"/>
              </a:lnSpc>
              <a:spcBef>
                <a:spcPts val="0"/>
              </a:spcBef>
              <a:buClr>
                <a:schemeClr val="accent2"/>
              </a:buClr>
              <a:buSzPct val="25000"/>
              <a:buFont typeface="Arial"/>
              <a:buNone/>
            </a:pPr>
            <a:r>
              <a:rPr lang="en-GB"/>
              <a:t>AARNet provides network and services to different sectors of the Australian research and education landscape </a:t>
            </a:r>
          </a:p>
        </p:txBody>
      </p:sp>
      <p:pic>
        <p:nvPicPr>
          <p:cNvPr id="461" name="Shape 461"/>
          <p:cNvPicPr preferRelativeResize="0"/>
          <p:nvPr/>
        </p:nvPicPr>
        <p:blipFill>
          <a:blip r:embed="rId3">
            <a:alphaModFix/>
          </a:blip>
          <a:stretch>
            <a:fillRect/>
          </a:stretch>
        </p:blipFill>
        <p:spPr>
          <a:xfrm>
            <a:off x="0" y="-3241475"/>
            <a:ext cx="9144002" cy="6094510"/>
          </a:xfrm>
          <a:prstGeom prst="rect">
            <a:avLst/>
          </a:prstGeom>
          <a:noFill/>
          <a:ln>
            <a:noFill/>
          </a:ln>
        </p:spPr>
      </p:pic>
      <p:sp>
        <p:nvSpPr>
          <p:cNvPr id="462" name="Shape 462"/>
          <p:cNvSpPr txBox="1">
            <a:spLocks noGrp="1"/>
          </p:cNvSpPr>
          <p:nvPr>
            <p:ph type="body" idx="1"/>
          </p:nvPr>
        </p:nvSpPr>
        <p:spPr>
          <a:xfrm>
            <a:off x="166697" y="1927874"/>
            <a:ext cx="2061000" cy="1831200"/>
          </a:xfrm>
          <a:prstGeom prst="rect">
            <a:avLst/>
          </a:prstGeom>
          <a:solidFill>
            <a:srgbClr val="164F62"/>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800"/>
              <a:t>Science </a:t>
            </a:r>
          </a:p>
        </p:txBody>
      </p:sp>
      <p:sp>
        <p:nvSpPr>
          <p:cNvPr id="463" name="Shape 463"/>
          <p:cNvSpPr>
            <a:spLocks noGrp="1"/>
          </p:cNvSpPr>
          <p:nvPr>
            <p:ph type="body" idx="5"/>
          </p:nvPr>
        </p:nvSpPr>
        <p:spPr>
          <a:xfrm rot="5400000" flipH="1">
            <a:off x="154963" y="2076418"/>
            <a:ext cx="228600" cy="200099"/>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600" b="0" i="0" u="none" strike="noStrike" cap="none">
              <a:latin typeface="Calibri"/>
              <a:ea typeface="Calibri"/>
              <a:cs typeface="Calibri"/>
              <a:sym typeface="Calibri"/>
            </a:endParaRPr>
          </a:p>
        </p:txBody>
      </p:sp>
      <p:sp>
        <p:nvSpPr>
          <p:cNvPr id="464" name="Shape 464"/>
          <p:cNvSpPr txBox="1">
            <a:spLocks noGrp="1"/>
          </p:cNvSpPr>
          <p:nvPr>
            <p:ph type="body" idx="1"/>
          </p:nvPr>
        </p:nvSpPr>
        <p:spPr>
          <a:xfrm>
            <a:off x="2376497" y="1927874"/>
            <a:ext cx="2061000" cy="1831200"/>
          </a:xfrm>
          <a:prstGeom prst="rect">
            <a:avLst/>
          </a:prstGeom>
          <a:solidFill>
            <a:srgbClr val="74D0F6"/>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800"/>
              <a:t>Cultural Heritage</a:t>
            </a:r>
          </a:p>
        </p:txBody>
      </p:sp>
      <p:sp>
        <p:nvSpPr>
          <p:cNvPr id="465" name="Shape 465"/>
          <p:cNvSpPr>
            <a:spLocks noGrp="1"/>
          </p:cNvSpPr>
          <p:nvPr>
            <p:ph type="body" idx="5"/>
          </p:nvPr>
        </p:nvSpPr>
        <p:spPr>
          <a:xfrm rot="5400000" flipH="1">
            <a:off x="2364763" y="2076418"/>
            <a:ext cx="228600" cy="2001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600" b="0" i="0" u="none" strike="noStrike" cap="none">
              <a:latin typeface="Calibri"/>
              <a:ea typeface="Calibri"/>
              <a:cs typeface="Calibri"/>
              <a:sym typeface="Calibri"/>
            </a:endParaRPr>
          </a:p>
        </p:txBody>
      </p:sp>
      <p:sp>
        <p:nvSpPr>
          <p:cNvPr id="466" name="Shape 466"/>
          <p:cNvSpPr txBox="1">
            <a:spLocks noGrp="1"/>
          </p:cNvSpPr>
          <p:nvPr>
            <p:ph type="body" idx="1"/>
          </p:nvPr>
        </p:nvSpPr>
        <p:spPr>
          <a:xfrm>
            <a:off x="4586297" y="1927874"/>
            <a:ext cx="2061000" cy="1831200"/>
          </a:xfrm>
          <a:prstGeom prst="rect">
            <a:avLst/>
          </a:prstGeom>
          <a:solidFill>
            <a:srgbClr val="7BAD91"/>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800"/>
              <a:t>Health</a:t>
            </a:r>
          </a:p>
        </p:txBody>
      </p:sp>
      <p:sp>
        <p:nvSpPr>
          <p:cNvPr id="467" name="Shape 467"/>
          <p:cNvSpPr>
            <a:spLocks noGrp="1"/>
          </p:cNvSpPr>
          <p:nvPr>
            <p:ph type="body" idx="5"/>
          </p:nvPr>
        </p:nvSpPr>
        <p:spPr>
          <a:xfrm rot="5400000" flipH="1">
            <a:off x="4574563" y="2076418"/>
            <a:ext cx="228600" cy="2001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600" b="0" i="0" u="none" strike="noStrike" cap="none">
              <a:latin typeface="Calibri"/>
              <a:ea typeface="Calibri"/>
              <a:cs typeface="Calibri"/>
              <a:sym typeface="Calibri"/>
            </a:endParaRPr>
          </a:p>
        </p:txBody>
      </p:sp>
      <p:sp>
        <p:nvSpPr>
          <p:cNvPr id="468" name="Shape 468"/>
          <p:cNvSpPr txBox="1">
            <a:spLocks noGrp="1"/>
          </p:cNvSpPr>
          <p:nvPr>
            <p:ph type="body" idx="1"/>
          </p:nvPr>
        </p:nvSpPr>
        <p:spPr>
          <a:xfrm>
            <a:off x="6796097" y="1927874"/>
            <a:ext cx="2061000" cy="1831200"/>
          </a:xfrm>
          <a:prstGeom prst="rect">
            <a:avLst/>
          </a:prstGeom>
          <a:solidFill>
            <a:srgbClr val="887EBB"/>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800"/>
              <a:t>K-12 Schools</a:t>
            </a:r>
          </a:p>
        </p:txBody>
      </p:sp>
      <p:sp>
        <p:nvSpPr>
          <p:cNvPr id="469" name="Shape 469"/>
          <p:cNvSpPr>
            <a:spLocks noGrp="1"/>
          </p:cNvSpPr>
          <p:nvPr>
            <p:ph type="body" idx="5"/>
          </p:nvPr>
        </p:nvSpPr>
        <p:spPr>
          <a:xfrm rot="5400000" flipH="1">
            <a:off x="6784363" y="2076418"/>
            <a:ext cx="228600" cy="2001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600" b="0" i="0" u="none" strike="noStrike" cap="none">
              <a:latin typeface="Calibri"/>
              <a:ea typeface="Calibri"/>
              <a:cs typeface="Calibri"/>
              <a:sym typeface="Calibri"/>
            </a:endParaRPr>
          </a:p>
        </p:txBody>
      </p:sp>
    </p:spTree>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Shape 474"/>
          <p:cNvSpPr txBox="1">
            <a:spLocks noGrp="1"/>
          </p:cNvSpPr>
          <p:nvPr>
            <p:ph type="sldNum" idx="12"/>
          </p:nvPr>
        </p:nvSpPr>
        <p:spPr>
          <a:xfrm>
            <a:off x="7070411" y="4722069"/>
            <a:ext cx="1218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fld id="{00000000-1234-1234-1234-123412341234}" type="slidenum">
              <a:rPr lang="en-GB" sz="800">
                <a:solidFill>
                  <a:schemeClr val="accent2"/>
                </a:solidFill>
                <a:latin typeface="Calibri"/>
                <a:ea typeface="Calibri"/>
                <a:cs typeface="Calibri"/>
                <a:sym typeface="Calibri"/>
              </a:rPr>
              <a:t>27</a:t>
            </a:fld>
            <a:endParaRPr lang="en-GB" sz="800">
              <a:solidFill>
                <a:schemeClr val="accent2"/>
              </a:solidFill>
              <a:latin typeface="Calibri"/>
              <a:ea typeface="Calibri"/>
              <a:cs typeface="Calibri"/>
              <a:sym typeface="Calibri"/>
            </a:endParaRPr>
          </a:p>
        </p:txBody>
      </p:sp>
      <p:sp>
        <p:nvSpPr>
          <p:cNvPr id="475" name="Shape 475"/>
          <p:cNvSpPr txBox="1">
            <a:spLocks noGrp="1"/>
          </p:cNvSpPr>
          <p:nvPr>
            <p:ph type="ftr" idx="11"/>
          </p:nvPr>
        </p:nvSpPr>
        <p:spPr>
          <a:xfrm flipH="1">
            <a:off x="6251181" y="4722069"/>
            <a:ext cx="8112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r>
              <a:rPr lang="en-GB" sz="800">
                <a:solidFill>
                  <a:srgbClr val="888888"/>
                </a:solidFill>
                <a:latin typeface="Calibri"/>
                <a:ea typeface="Calibri"/>
                <a:cs typeface="Calibri"/>
                <a:sym typeface="Calibri"/>
              </a:rPr>
              <a:t>© AARNet Pty Ltd |</a:t>
            </a:r>
          </a:p>
        </p:txBody>
      </p:sp>
      <p:sp>
        <p:nvSpPr>
          <p:cNvPr id="476" name="Shape 476"/>
          <p:cNvSpPr txBox="1">
            <a:spLocks noGrp="1"/>
          </p:cNvSpPr>
          <p:nvPr>
            <p:ph type="body" idx="4"/>
          </p:nvPr>
        </p:nvSpPr>
        <p:spPr>
          <a:xfrm>
            <a:off x="403225" y="4443425"/>
            <a:ext cx="3917400" cy="110700"/>
          </a:xfrm>
          <a:prstGeom prst="rect">
            <a:avLst/>
          </a:prstGeom>
          <a:noFill/>
          <a:ln>
            <a:noFill/>
          </a:ln>
        </p:spPr>
        <p:txBody>
          <a:bodyPr wrap="square" lIns="0" tIns="0" rIns="0" bIns="0" anchor="t" anchorCtr="0">
            <a:noAutofit/>
          </a:bodyPr>
          <a:lstStyle/>
          <a:p>
            <a:pPr marL="0" marR="0" lvl="0" indent="0" algn="l" rtl="0">
              <a:lnSpc>
                <a:spcPct val="90000"/>
              </a:lnSpc>
              <a:spcBef>
                <a:spcPts val="0"/>
              </a:spcBef>
              <a:buClr>
                <a:schemeClr val="accent2"/>
              </a:buClr>
              <a:buSzPct val="25000"/>
              <a:buFont typeface="Arial"/>
              <a:buNone/>
            </a:pPr>
            <a:r>
              <a:rPr lang="en-GB"/>
              <a:t>Sample of national and international communities of practice the AARNet team is linked into </a:t>
            </a:r>
          </a:p>
        </p:txBody>
      </p:sp>
      <p:pic>
        <p:nvPicPr>
          <p:cNvPr id="477" name="Shape 477"/>
          <p:cNvPicPr preferRelativeResize="0"/>
          <p:nvPr/>
        </p:nvPicPr>
        <p:blipFill>
          <a:blip r:embed="rId3">
            <a:alphaModFix/>
          </a:blip>
          <a:stretch>
            <a:fillRect/>
          </a:stretch>
        </p:blipFill>
        <p:spPr>
          <a:xfrm>
            <a:off x="0" y="-3241475"/>
            <a:ext cx="9144002" cy="6094510"/>
          </a:xfrm>
          <a:prstGeom prst="rect">
            <a:avLst/>
          </a:prstGeom>
          <a:noFill/>
          <a:ln>
            <a:noFill/>
          </a:ln>
        </p:spPr>
      </p:pic>
      <p:sp>
        <p:nvSpPr>
          <p:cNvPr id="478" name="Shape 478"/>
          <p:cNvSpPr txBox="1">
            <a:spLocks noGrp="1"/>
          </p:cNvSpPr>
          <p:nvPr>
            <p:ph type="body" idx="1"/>
          </p:nvPr>
        </p:nvSpPr>
        <p:spPr>
          <a:xfrm>
            <a:off x="395287" y="1927871"/>
            <a:ext cx="2592300" cy="2447400"/>
          </a:xfrm>
          <a:prstGeom prst="rect">
            <a:avLst/>
          </a:prstGeom>
          <a:solidFill>
            <a:srgbClr val="888888"/>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2400"/>
              <a:t>Digital Humanities</a:t>
            </a:r>
          </a:p>
        </p:txBody>
      </p:sp>
      <p:sp>
        <p:nvSpPr>
          <p:cNvPr id="479" name="Shape 479"/>
          <p:cNvSpPr>
            <a:spLocks noGrp="1"/>
          </p:cNvSpPr>
          <p:nvPr>
            <p:ph type="body" idx="5"/>
          </p:nvPr>
        </p:nvSpPr>
        <p:spPr>
          <a:xfrm rot="5400000" flipH="1">
            <a:off x="371575" y="2134350"/>
            <a:ext cx="305400" cy="2517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600" b="0" i="0" u="none" strike="noStrike" cap="none">
              <a:latin typeface="Calibri"/>
              <a:ea typeface="Calibri"/>
              <a:cs typeface="Calibri"/>
              <a:sym typeface="Calibri"/>
            </a:endParaRPr>
          </a:p>
        </p:txBody>
      </p:sp>
      <p:sp>
        <p:nvSpPr>
          <p:cNvPr id="480" name="Shape 480"/>
          <p:cNvSpPr txBox="1">
            <a:spLocks noGrp="1"/>
          </p:cNvSpPr>
          <p:nvPr>
            <p:ph type="body" idx="6"/>
          </p:nvPr>
        </p:nvSpPr>
        <p:spPr>
          <a:xfrm>
            <a:off x="3271367" y="1927871"/>
            <a:ext cx="2592300" cy="2447400"/>
          </a:xfrm>
          <a:prstGeom prst="rect">
            <a:avLst/>
          </a:prstGeom>
          <a:solidFill>
            <a:srgbClr val="B9B9B9"/>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2400"/>
              <a:t>eResearch</a:t>
            </a:r>
          </a:p>
        </p:txBody>
      </p:sp>
      <p:sp>
        <p:nvSpPr>
          <p:cNvPr id="481" name="Shape 481"/>
          <p:cNvSpPr>
            <a:spLocks noGrp="1"/>
          </p:cNvSpPr>
          <p:nvPr>
            <p:ph type="body" idx="7"/>
          </p:nvPr>
        </p:nvSpPr>
        <p:spPr>
          <a:xfrm rot="5400000" flipH="1">
            <a:off x="3247655" y="2134350"/>
            <a:ext cx="305400" cy="2517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600" b="0" i="0" u="none" strike="noStrike" cap="none">
              <a:latin typeface="Calibri"/>
              <a:ea typeface="Calibri"/>
              <a:cs typeface="Calibri"/>
              <a:sym typeface="Calibri"/>
            </a:endParaRPr>
          </a:p>
        </p:txBody>
      </p:sp>
      <p:sp>
        <p:nvSpPr>
          <p:cNvPr id="482" name="Shape 482"/>
          <p:cNvSpPr txBox="1">
            <a:spLocks noGrp="1"/>
          </p:cNvSpPr>
          <p:nvPr>
            <p:ph type="body" idx="8"/>
          </p:nvPr>
        </p:nvSpPr>
        <p:spPr>
          <a:xfrm>
            <a:off x="6147448" y="1927871"/>
            <a:ext cx="2592299" cy="2447400"/>
          </a:xfrm>
          <a:prstGeom prst="rect">
            <a:avLst/>
          </a:prstGeom>
          <a:solidFill>
            <a:srgbClr val="393939"/>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2400"/>
              <a:t>NRENs</a:t>
            </a:r>
          </a:p>
        </p:txBody>
      </p:sp>
      <p:sp>
        <p:nvSpPr>
          <p:cNvPr id="483" name="Shape 483"/>
          <p:cNvSpPr>
            <a:spLocks noGrp="1"/>
          </p:cNvSpPr>
          <p:nvPr>
            <p:ph type="body" idx="9"/>
          </p:nvPr>
        </p:nvSpPr>
        <p:spPr>
          <a:xfrm rot="5400000" flipH="1">
            <a:off x="6123735" y="2134350"/>
            <a:ext cx="305400" cy="2517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600" b="0" i="0" u="none" strike="noStrike" cap="none">
              <a:latin typeface="Calibri"/>
              <a:ea typeface="Calibri"/>
              <a:cs typeface="Calibri"/>
              <a:sym typeface="Calibri"/>
            </a:endParaRPr>
          </a:p>
        </p:txBody>
      </p:sp>
    </p:spTree>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Shape 488"/>
          <p:cNvSpPr txBox="1">
            <a:spLocks noGrp="1"/>
          </p:cNvSpPr>
          <p:nvPr>
            <p:ph type="sldNum" idx="12"/>
          </p:nvPr>
        </p:nvSpPr>
        <p:spPr>
          <a:xfrm>
            <a:off x="7070411" y="4722069"/>
            <a:ext cx="1218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fld id="{00000000-1234-1234-1234-123412341234}" type="slidenum">
              <a:rPr lang="en-GB" sz="800">
                <a:solidFill>
                  <a:schemeClr val="accent2"/>
                </a:solidFill>
                <a:latin typeface="Calibri"/>
                <a:ea typeface="Calibri"/>
                <a:cs typeface="Calibri"/>
                <a:sym typeface="Calibri"/>
              </a:rPr>
              <a:t>28</a:t>
            </a:fld>
            <a:endParaRPr lang="en-GB" sz="800">
              <a:solidFill>
                <a:schemeClr val="accent2"/>
              </a:solidFill>
              <a:latin typeface="Calibri"/>
              <a:ea typeface="Calibri"/>
              <a:cs typeface="Calibri"/>
              <a:sym typeface="Calibri"/>
            </a:endParaRPr>
          </a:p>
        </p:txBody>
      </p:sp>
      <p:sp>
        <p:nvSpPr>
          <p:cNvPr id="489" name="Shape 489"/>
          <p:cNvSpPr txBox="1">
            <a:spLocks noGrp="1"/>
          </p:cNvSpPr>
          <p:nvPr>
            <p:ph type="ftr" idx="11"/>
          </p:nvPr>
        </p:nvSpPr>
        <p:spPr>
          <a:xfrm flipH="1">
            <a:off x="6251181" y="4722069"/>
            <a:ext cx="8112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r>
              <a:rPr lang="en-GB" sz="800">
                <a:solidFill>
                  <a:srgbClr val="888888"/>
                </a:solidFill>
                <a:latin typeface="Calibri"/>
                <a:ea typeface="Calibri"/>
                <a:cs typeface="Calibri"/>
                <a:sym typeface="Calibri"/>
              </a:rPr>
              <a:t>© AARNet Pty Ltd |</a:t>
            </a:r>
          </a:p>
        </p:txBody>
      </p:sp>
      <p:sp>
        <p:nvSpPr>
          <p:cNvPr id="490" name="Shape 490"/>
          <p:cNvSpPr txBox="1">
            <a:spLocks noGrp="1"/>
          </p:cNvSpPr>
          <p:nvPr>
            <p:ph type="body" idx="4"/>
          </p:nvPr>
        </p:nvSpPr>
        <p:spPr>
          <a:xfrm>
            <a:off x="403225" y="4443412"/>
            <a:ext cx="312600" cy="110700"/>
          </a:xfrm>
          <a:prstGeom prst="rect">
            <a:avLst/>
          </a:prstGeom>
          <a:noFill/>
          <a:ln>
            <a:noFill/>
          </a:ln>
        </p:spPr>
        <p:txBody>
          <a:bodyPr wrap="square" lIns="0" tIns="0" rIns="0" bIns="0" anchor="t" anchorCtr="0">
            <a:noAutofit/>
          </a:bodyPr>
          <a:lstStyle/>
          <a:p>
            <a:pPr marL="0" marR="0" lvl="0" indent="0" algn="l" rtl="0">
              <a:lnSpc>
                <a:spcPct val="90000"/>
              </a:lnSpc>
              <a:spcBef>
                <a:spcPts val="0"/>
              </a:spcBef>
              <a:buClr>
                <a:schemeClr val="accent2"/>
              </a:buClr>
              <a:buSzPct val="25000"/>
              <a:buFont typeface="Arial"/>
              <a:buNone/>
            </a:pPr>
            <a:endParaRPr sz="800" b="0" i="0" u="none" strike="noStrike" cap="none">
              <a:solidFill>
                <a:schemeClr val="accent2"/>
              </a:solidFill>
              <a:latin typeface="Calibri"/>
              <a:ea typeface="Calibri"/>
              <a:cs typeface="Calibri"/>
              <a:sym typeface="Calibri"/>
            </a:endParaRPr>
          </a:p>
        </p:txBody>
      </p:sp>
      <p:pic>
        <p:nvPicPr>
          <p:cNvPr id="491" name="Shape 491"/>
          <p:cNvPicPr preferRelativeResize="0"/>
          <p:nvPr/>
        </p:nvPicPr>
        <p:blipFill>
          <a:blip r:embed="rId3">
            <a:alphaModFix/>
          </a:blip>
          <a:stretch>
            <a:fillRect/>
          </a:stretch>
        </p:blipFill>
        <p:spPr>
          <a:xfrm>
            <a:off x="0" y="-879275"/>
            <a:ext cx="9144002" cy="6094510"/>
          </a:xfrm>
          <a:prstGeom prst="rect">
            <a:avLst/>
          </a:prstGeom>
          <a:noFill/>
          <a:ln>
            <a:noFill/>
          </a:ln>
        </p:spPr>
      </p:pic>
      <p:sp>
        <p:nvSpPr>
          <p:cNvPr id="492" name="Shape 492"/>
          <p:cNvSpPr txBox="1">
            <a:spLocks noGrp="1"/>
          </p:cNvSpPr>
          <p:nvPr>
            <p:ph type="body" idx="4"/>
          </p:nvPr>
        </p:nvSpPr>
        <p:spPr>
          <a:xfrm>
            <a:off x="4924043" y="2031209"/>
            <a:ext cx="151500" cy="48300"/>
          </a:xfrm>
          <a:prstGeom prst="rect">
            <a:avLst/>
          </a:prstGeom>
          <a:noFill/>
          <a:ln>
            <a:noFill/>
          </a:ln>
        </p:spPr>
        <p:txBody>
          <a:bodyPr wrap="square" lIns="0" tIns="0" rIns="0" bIns="0" anchor="t" anchorCtr="0">
            <a:noAutofit/>
          </a:bodyPr>
          <a:lstStyle/>
          <a:p>
            <a:pPr marL="0" marR="0" lvl="0" indent="0" algn="l" rtl="0">
              <a:lnSpc>
                <a:spcPct val="90000"/>
              </a:lnSpc>
              <a:spcBef>
                <a:spcPts val="0"/>
              </a:spcBef>
              <a:buClr>
                <a:schemeClr val="accent2"/>
              </a:buClr>
              <a:buSzPct val="25000"/>
              <a:buFont typeface="Arial"/>
              <a:buNone/>
            </a:pPr>
            <a:endParaRPr sz="1000" b="0" i="0" u="none" strike="noStrike" cap="none">
              <a:solidFill>
                <a:schemeClr val="accent2"/>
              </a:solidFill>
              <a:latin typeface="Calibri"/>
              <a:ea typeface="Calibri"/>
              <a:cs typeface="Calibri"/>
              <a:sym typeface="Calibri"/>
            </a:endParaRPr>
          </a:p>
        </p:txBody>
      </p:sp>
      <p:sp>
        <p:nvSpPr>
          <p:cNvPr id="493" name="Shape 493"/>
          <p:cNvSpPr txBox="1">
            <a:spLocks noGrp="1"/>
          </p:cNvSpPr>
          <p:nvPr>
            <p:ph type="body" idx="1"/>
          </p:nvPr>
        </p:nvSpPr>
        <p:spPr>
          <a:xfrm>
            <a:off x="4920198" y="1009399"/>
            <a:ext cx="1256100" cy="1068299"/>
          </a:xfrm>
          <a:prstGeom prst="rect">
            <a:avLst/>
          </a:prstGeom>
          <a:solidFill>
            <a:schemeClr val="accent1"/>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Universities</a:t>
            </a:r>
          </a:p>
        </p:txBody>
      </p:sp>
      <p:sp>
        <p:nvSpPr>
          <p:cNvPr id="494" name="Shape 494"/>
          <p:cNvSpPr>
            <a:spLocks noGrp="1"/>
          </p:cNvSpPr>
          <p:nvPr>
            <p:ph type="body" idx="5"/>
          </p:nvPr>
        </p:nvSpPr>
        <p:spPr>
          <a:xfrm rot="5400000" flipH="1">
            <a:off x="4916166" y="1093610"/>
            <a:ext cx="133200" cy="1218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495" name="Shape 495"/>
          <p:cNvSpPr txBox="1">
            <a:spLocks noGrp="1"/>
          </p:cNvSpPr>
          <p:nvPr>
            <p:ph type="body" idx="6"/>
          </p:nvPr>
        </p:nvSpPr>
        <p:spPr>
          <a:xfrm>
            <a:off x="6313653" y="1009399"/>
            <a:ext cx="1256100" cy="1068299"/>
          </a:xfrm>
          <a:prstGeom prst="rect">
            <a:avLst/>
          </a:prstGeom>
          <a:solidFill>
            <a:schemeClr val="accent1"/>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Government</a:t>
            </a:r>
          </a:p>
        </p:txBody>
      </p:sp>
      <p:sp>
        <p:nvSpPr>
          <p:cNvPr id="496" name="Shape 496"/>
          <p:cNvSpPr>
            <a:spLocks noGrp="1"/>
          </p:cNvSpPr>
          <p:nvPr>
            <p:ph type="body" idx="7"/>
          </p:nvPr>
        </p:nvSpPr>
        <p:spPr>
          <a:xfrm rot="5400000" flipH="1">
            <a:off x="6309622" y="1093610"/>
            <a:ext cx="133200" cy="1218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497" name="Shape 497"/>
          <p:cNvSpPr txBox="1">
            <a:spLocks noGrp="1"/>
          </p:cNvSpPr>
          <p:nvPr>
            <p:ph type="body" idx="8"/>
          </p:nvPr>
        </p:nvSpPr>
        <p:spPr>
          <a:xfrm>
            <a:off x="7707109" y="1009399"/>
            <a:ext cx="1256100" cy="1068299"/>
          </a:xfrm>
          <a:prstGeom prst="rect">
            <a:avLst/>
          </a:prstGeom>
          <a:solidFill>
            <a:schemeClr val="accent1"/>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Industry</a:t>
            </a:r>
          </a:p>
        </p:txBody>
      </p:sp>
      <p:sp>
        <p:nvSpPr>
          <p:cNvPr id="498" name="Shape 498"/>
          <p:cNvSpPr>
            <a:spLocks noGrp="1"/>
          </p:cNvSpPr>
          <p:nvPr>
            <p:ph type="body" idx="9"/>
          </p:nvPr>
        </p:nvSpPr>
        <p:spPr>
          <a:xfrm rot="5400000" flipH="1">
            <a:off x="7703077" y="1093610"/>
            <a:ext cx="133200" cy="1218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499" name="Shape 499"/>
          <p:cNvSpPr txBox="1">
            <a:spLocks noGrp="1"/>
          </p:cNvSpPr>
          <p:nvPr>
            <p:ph type="body" idx="1"/>
          </p:nvPr>
        </p:nvSpPr>
        <p:spPr>
          <a:xfrm>
            <a:off x="3267850" y="2168825"/>
            <a:ext cx="1350599" cy="893100"/>
          </a:xfrm>
          <a:prstGeom prst="rect">
            <a:avLst/>
          </a:prstGeom>
          <a:solidFill>
            <a:srgbClr val="FFC20E"/>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Information Technology</a:t>
            </a:r>
          </a:p>
        </p:txBody>
      </p:sp>
      <p:sp>
        <p:nvSpPr>
          <p:cNvPr id="500" name="Shape 500"/>
          <p:cNvSpPr>
            <a:spLocks noGrp="1"/>
          </p:cNvSpPr>
          <p:nvPr>
            <p:ph type="body" idx="5"/>
          </p:nvPr>
        </p:nvSpPr>
        <p:spPr>
          <a:xfrm rot="5400000" flipH="1">
            <a:off x="3279439" y="2224638"/>
            <a:ext cx="111300" cy="1311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501" name="Shape 501"/>
          <p:cNvSpPr txBox="1">
            <a:spLocks noGrp="1"/>
          </p:cNvSpPr>
          <p:nvPr>
            <p:ph type="body" idx="1"/>
          </p:nvPr>
        </p:nvSpPr>
        <p:spPr>
          <a:xfrm>
            <a:off x="4716100" y="2168825"/>
            <a:ext cx="1350600" cy="893100"/>
          </a:xfrm>
          <a:prstGeom prst="rect">
            <a:avLst/>
          </a:prstGeom>
          <a:solidFill>
            <a:srgbClr val="FFC20E"/>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Library</a:t>
            </a:r>
          </a:p>
        </p:txBody>
      </p:sp>
      <p:sp>
        <p:nvSpPr>
          <p:cNvPr id="502" name="Shape 502"/>
          <p:cNvSpPr>
            <a:spLocks noGrp="1"/>
          </p:cNvSpPr>
          <p:nvPr>
            <p:ph type="body" idx="5"/>
          </p:nvPr>
        </p:nvSpPr>
        <p:spPr>
          <a:xfrm rot="5400000" flipH="1">
            <a:off x="4727689" y="2224638"/>
            <a:ext cx="111300" cy="1311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503" name="Shape 503"/>
          <p:cNvSpPr txBox="1">
            <a:spLocks noGrp="1"/>
          </p:cNvSpPr>
          <p:nvPr>
            <p:ph type="body" idx="1"/>
          </p:nvPr>
        </p:nvSpPr>
        <p:spPr>
          <a:xfrm>
            <a:off x="6164350" y="2168825"/>
            <a:ext cx="1350599" cy="893100"/>
          </a:xfrm>
          <a:prstGeom prst="rect">
            <a:avLst/>
          </a:prstGeom>
          <a:solidFill>
            <a:srgbClr val="FFC20E"/>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Research</a:t>
            </a:r>
          </a:p>
        </p:txBody>
      </p:sp>
      <p:sp>
        <p:nvSpPr>
          <p:cNvPr id="504" name="Shape 504"/>
          <p:cNvSpPr>
            <a:spLocks noGrp="1"/>
          </p:cNvSpPr>
          <p:nvPr>
            <p:ph type="body" idx="5"/>
          </p:nvPr>
        </p:nvSpPr>
        <p:spPr>
          <a:xfrm rot="5400000" flipH="1">
            <a:off x="6175939" y="2224638"/>
            <a:ext cx="111300" cy="1311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505" name="Shape 505"/>
          <p:cNvSpPr txBox="1">
            <a:spLocks noGrp="1"/>
          </p:cNvSpPr>
          <p:nvPr>
            <p:ph type="body" idx="1"/>
          </p:nvPr>
        </p:nvSpPr>
        <p:spPr>
          <a:xfrm>
            <a:off x="7612600" y="2168825"/>
            <a:ext cx="1350600" cy="893100"/>
          </a:xfrm>
          <a:prstGeom prst="rect">
            <a:avLst/>
          </a:prstGeom>
          <a:solidFill>
            <a:srgbClr val="FFC20E"/>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Senior Management</a:t>
            </a:r>
          </a:p>
        </p:txBody>
      </p:sp>
      <p:sp>
        <p:nvSpPr>
          <p:cNvPr id="506" name="Shape 506"/>
          <p:cNvSpPr>
            <a:spLocks noGrp="1"/>
          </p:cNvSpPr>
          <p:nvPr>
            <p:ph type="body" idx="5"/>
          </p:nvPr>
        </p:nvSpPr>
        <p:spPr>
          <a:xfrm rot="5400000" flipH="1">
            <a:off x="7624189" y="2224638"/>
            <a:ext cx="111300" cy="1311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507" name="Shape 507"/>
          <p:cNvSpPr txBox="1">
            <a:spLocks noGrp="1"/>
          </p:cNvSpPr>
          <p:nvPr>
            <p:ph type="body" idx="1"/>
          </p:nvPr>
        </p:nvSpPr>
        <p:spPr>
          <a:xfrm>
            <a:off x="2219999" y="4219049"/>
            <a:ext cx="2094900" cy="893100"/>
          </a:xfrm>
          <a:prstGeom prst="rect">
            <a:avLst/>
          </a:prstGeom>
          <a:solidFill>
            <a:srgbClr val="888888"/>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400"/>
              <a:t>Digital Humanities</a:t>
            </a:r>
          </a:p>
        </p:txBody>
      </p:sp>
      <p:sp>
        <p:nvSpPr>
          <p:cNvPr id="508" name="Shape 508"/>
          <p:cNvSpPr>
            <a:spLocks noGrp="1"/>
          </p:cNvSpPr>
          <p:nvPr>
            <p:ph type="body" idx="5"/>
          </p:nvPr>
        </p:nvSpPr>
        <p:spPr>
          <a:xfrm rot="5400000" flipH="1">
            <a:off x="2268433" y="4238552"/>
            <a:ext cx="111600" cy="2034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400" b="0" i="0" u="none" strike="noStrike" cap="none">
              <a:latin typeface="Calibri"/>
              <a:ea typeface="Calibri"/>
              <a:cs typeface="Calibri"/>
              <a:sym typeface="Calibri"/>
            </a:endParaRPr>
          </a:p>
        </p:txBody>
      </p:sp>
      <p:sp>
        <p:nvSpPr>
          <p:cNvPr id="509" name="Shape 509"/>
          <p:cNvSpPr txBox="1">
            <a:spLocks noGrp="1"/>
          </p:cNvSpPr>
          <p:nvPr>
            <p:ph type="body" idx="6"/>
          </p:nvPr>
        </p:nvSpPr>
        <p:spPr>
          <a:xfrm>
            <a:off x="4544154" y="4219049"/>
            <a:ext cx="2094899" cy="893100"/>
          </a:xfrm>
          <a:prstGeom prst="rect">
            <a:avLst/>
          </a:prstGeom>
          <a:solidFill>
            <a:srgbClr val="B9B9B9"/>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400"/>
              <a:t>eResearch</a:t>
            </a:r>
          </a:p>
        </p:txBody>
      </p:sp>
      <p:sp>
        <p:nvSpPr>
          <p:cNvPr id="510" name="Shape 510"/>
          <p:cNvSpPr>
            <a:spLocks noGrp="1"/>
          </p:cNvSpPr>
          <p:nvPr>
            <p:ph type="body" idx="7"/>
          </p:nvPr>
        </p:nvSpPr>
        <p:spPr>
          <a:xfrm rot="5400000" flipH="1">
            <a:off x="4592588" y="4238552"/>
            <a:ext cx="111600" cy="2034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400" b="0" i="0" u="none" strike="noStrike" cap="none">
              <a:latin typeface="Calibri"/>
              <a:ea typeface="Calibri"/>
              <a:cs typeface="Calibri"/>
              <a:sym typeface="Calibri"/>
            </a:endParaRPr>
          </a:p>
        </p:txBody>
      </p:sp>
      <p:sp>
        <p:nvSpPr>
          <p:cNvPr id="511" name="Shape 511"/>
          <p:cNvSpPr txBox="1">
            <a:spLocks noGrp="1"/>
          </p:cNvSpPr>
          <p:nvPr>
            <p:ph type="body" idx="8"/>
          </p:nvPr>
        </p:nvSpPr>
        <p:spPr>
          <a:xfrm>
            <a:off x="6868308" y="4219049"/>
            <a:ext cx="2094900" cy="893100"/>
          </a:xfrm>
          <a:prstGeom prst="rect">
            <a:avLst/>
          </a:prstGeom>
          <a:solidFill>
            <a:srgbClr val="393939"/>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400"/>
              <a:t>NRENs</a:t>
            </a:r>
          </a:p>
        </p:txBody>
      </p:sp>
      <p:sp>
        <p:nvSpPr>
          <p:cNvPr id="512" name="Shape 512"/>
          <p:cNvSpPr>
            <a:spLocks noGrp="1"/>
          </p:cNvSpPr>
          <p:nvPr>
            <p:ph type="body" idx="9"/>
          </p:nvPr>
        </p:nvSpPr>
        <p:spPr>
          <a:xfrm rot="5400000" flipH="1">
            <a:off x="6916742" y="4238552"/>
            <a:ext cx="111600" cy="2034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400" b="0" i="0" u="none" strike="noStrike" cap="none">
              <a:latin typeface="Calibri"/>
              <a:ea typeface="Calibri"/>
              <a:cs typeface="Calibri"/>
              <a:sym typeface="Calibri"/>
            </a:endParaRPr>
          </a:p>
        </p:txBody>
      </p:sp>
      <p:sp>
        <p:nvSpPr>
          <p:cNvPr id="513" name="Shape 513"/>
          <p:cNvSpPr txBox="1">
            <a:spLocks noGrp="1"/>
          </p:cNvSpPr>
          <p:nvPr>
            <p:ph type="body" idx="1"/>
          </p:nvPr>
        </p:nvSpPr>
        <p:spPr>
          <a:xfrm>
            <a:off x="1384549" y="3153174"/>
            <a:ext cx="1797300" cy="952800"/>
          </a:xfrm>
          <a:prstGeom prst="rect">
            <a:avLst/>
          </a:prstGeom>
          <a:solidFill>
            <a:srgbClr val="164F62"/>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Science </a:t>
            </a:r>
          </a:p>
        </p:txBody>
      </p:sp>
      <p:sp>
        <p:nvSpPr>
          <p:cNvPr id="514" name="Shape 514"/>
          <p:cNvSpPr>
            <a:spLocks noGrp="1"/>
          </p:cNvSpPr>
          <p:nvPr>
            <p:ph type="body" idx="5"/>
          </p:nvPr>
        </p:nvSpPr>
        <p:spPr>
          <a:xfrm rot="5400000" flipH="1">
            <a:off x="1414396" y="3195153"/>
            <a:ext cx="119100" cy="1746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515" name="Shape 515"/>
          <p:cNvSpPr txBox="1">
            <a:spLocks noGrp="1"/>
          </p:cNvSpPr>
          <p:nvPr>
            <p:ph type="body" idx="1"/>
          </p:nvPr>
        </p:nvSpPr>
        <p:spPr>
          <a:xfrm>
            <a:off x="3311665" y="3153174"/>
            <a:ext cx="1797300" cy="952800"/>
          </a:xfrm>
          <a:prstGeom prst="rect">
            <a:avLst/>
          </a:prstGeom>
          <a:solidFill>
            <a:srgbClr val="74D0F6"/>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Cultural Heritage</a:t>
            </a:r>
          </a:p>
        </p:txBody>
      </p:sp>
      <p:sp>
        <p:nvSpPr>
          <p:cNvPr id="516" name="Shape 516"/>
          <p:cNvSpPr>
            <a:spLocks noGrp="1"/>
          </p:cNvSpPr>
          <p:nvPr>
            <p:ph type="body" idx="5"/>
          </p:nvPr>
        </p:nvSpPr>
        <p:spPr>
          <a:xfrm rot="5400000" flipH="1">
            <a:off x="3341512" y="3195153"/>
            <a:ext cx="119100" cy="1746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517" name="Shape 517"/>
          <p:cNvSpPr txBox="1">
            <a:spLocks noGrp="1"/>
          </p:cNvSpPr>
          <p:nvPr>
            <p:ph type="body" idx="1"/>
          </p:nvPr>
        </p:nvSpPr>
        <p:spPr>
          <a:xfrm>
            <a:off x="5238782" y="3153174"/>
            <a:ext cx="1797300" cy="952800"/>
          </a:xfrm>
          <a:prstGeom prst="rect">
            <a:avLst/>
          </a:prstGeom>
          <a:solidFill>
            <a:srgbClr val="7BAD91"/>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Health</a:t>
            </a:r>
          </a:p>
        </p:txBody>
      </p:sp>
      <p:sp>
        <p:nvSpPr>
          <p:cNvPr id="518" name="Shape 518"/>
          <p:cNvSpPr>
            <a:spLocks noGrp="1"/>
          </p:cNvSpPr>
          <p:nvPr>
            <p:ph type="body" idx="5"/>
          </p:nvPr>
        </p:nvSpPr>
        <p:spPr>
          <a:xfrm rot="5400000" flipH="1">
            <a:off x="5268628" y="3195153"/>
            <a:ext cx="119100" cy="1746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519" name="Shape 519"/>
          <p:cNvSpPr txBox="1">
            <a:spLocks noGrp="1"/>
          </p:cNvSpPr>
          <p:nvPr>
            <p:ph type="body" idx="1"/>
          </p:nvPr>
        </p:nvSpPr>
        <p:spPr>
          <a:xfrm>
            <a:off x="7165898" y="3153174"/>
            <a:ext cx="1797300" cy="952800"/>
          </a:xfrm>
          <a:prstGeom prst="rect">
            <a:avLst/>
          </a:prstGeom>
          <a:solidFill>
            <a:srgbClr val="887EBB"/>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K-12 Schools</a:t>
            </a:r>
          </a:p>
        </p:txBody>
      </p:sp>
      <p:sp>
        <p:nvSpPr>
          <p:cNvPr id="520" name="Shape 520"/>
          <p:cNvSpPr>
            <a:spLocks noGrp="1"/>
          </p:cNvSpPr>
          <p:nvPr>
            <p:ph type="body" idx="5"/>
          </p:nvPr>
        </p:nvSpPr>
        <p:spPr>
          <a:xfrm rot="5400000" flipH="1">
            <a:off x="7195744" y="3195153"/>
            <a:ext cx="119100" cy="1746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Tree>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Shape 525"/>
          <p:cNvSpPr txBox="1">
            <a:spLocks noGrp="1"/>
          </p:cNvSpPr>
          <p:nvPr>
            <p:ph type="title"/>
          </p:nvPr>
        </p:nvSpPr>
        <p:spPr>
          <a:xfrm>
            <a:off x="1237526" y="3841400"/>
            <a:ext cx="5599500" cy="422400"/>
          </a:xfrm>
          <a:prstGeom prst="rect">
            <a:avLst/>
          </a:prstGeom>
          <a:noFill/>
          <a:ln>
            <a:noFill/>
          </a:ln>
        </p:spPr>
        <p:txBody>
          <a:bodyPr wrap="square" lIns="0" tIns="0" rIns="0" bIns="0" anchor="t" anchorCtr="0">
            <a:noAutofit/>
          </a:bodyPr>
          <a:lstStyle/>
          <a:p>
            <a:pPr marL="0" marR="0" lvl="0" indent="0" algn="l" rtl="0">
              <a:lnSpc>
                <a:spcPct val="85000"/>
              </a:lnSpc>
              <a:spcBef>
                <a:spcPts val="0"/>
              </a:spcBef>
              <a:buClr>
                <a:schemeClr val="accent2"/>
              </a:buClr>
              <a:buSzPct val="25000"/>
              <a:buFont typeface="Calibri"/>
              <a:buNone/>
            </a:pPr>
            <a:r>
              <a:rPr lang="en-GB"/>
              <a:t>ERESEARCH</a:t>
            </a:r>
          </a:p>
        </p:txBody>
      </p:sp>
      <p:pic>
        <p:nvPicPr>
          <p:cNvPr id="526" name="Shape 526"/>
          <p:cNvPicPr preferRelativeResize="0"/>
          <p:nvPr/>
        </p:nvPicPr>
        <p:blipFill>
          <a:blip r:embed="rId3">
            <a:alphaModFix/>
          </a:blip>
          <a:stretch>
            <a:fillRect/>
          </a:stretch>
        </p:blipFill>
        <p:spPr>
          <a:xfrm>
            <a:off x="0" y="-2551200"/>
            <a:ext cx="9144002" cy="6094510"/>
          </a:xfrm>
          <a:prstGeom prst="rect">
            <a:avLst/>
          </a:prstGeom>
          <a:noFill/>
          <a:ln>
            <a:noFill/>
          </a:ln>
        </p:spPr>
      </p:pic>
      <p:sp>
        <p:nvSpPr>
          <p:cNvPr id="527" name="Shape 527"/>
          <p:cNvSpPr txBox="1">
            <a:spLocks noGrp="1"/>
          </p:cNvSpPr>
          <p:nvPr>
            <p:ph type="body" idx="1"/>
          </p:nvPr>
        </p:nvSpPr>
        <p:spPr>
          <a:xfrm rot="10800000" flipH="1">
            <a:off x="0" y="3446100"/>
            <a:ext cx="6127200" cy="97200"/>
          </a:xfrm>
          <a:prstGeom prst="rect">
            <a:avLst/>
          </a:prstGeom>
          <a:blipFill rotWithShape="1">
            <a:blip r:embed="rId4">
              <a:alphaModFix/>
            </a:blip>
            <a:stretch>
              <a:fillRect/>
            </a:stretch>
          </a:blipFill>
          <a:ln>
            <a:noFill/>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600" b="0" i="0" u="none" strike="noStrike" cap="none">
              <a:latin typeface="Calibri"/>
              <a:ea typeface="Calibri"/>
              <a:cs typeface="Calibri"/>
              <a:sym typeface="Calibri"/>
            </a:endParaRPr>
          </a:p>
        </p:txBody>
      </p:sp>
    </p:spTree>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Shape 225"/>
          <p:cNvSpPr txBox="1">
            <a:spLocks noGrp="1"/>
          </p:cNvSpPr>
          <p:nvPr>
            <p:ph type="sldNum" idx="12"/>
          </p:nvPr>
        </p:nvSpPr>
        <p:spPr>
          <a:xfrm>
            <a:off x="7070411" y="4722069"/>
            <a:ext cx="121828" cy="123111"/>
          </a:xfrm>
          <a:prstGeom prst="rect">
            <a:avLst/>
          </a:prstGeom>
          <a:noFill/>
          <a:ln>
            <a:noFill/>
          </a:ln>
        </p:spPr>
        <p:txBody>
          <a:bodyPr wrap="square" lIns="0" tIns="0" rIns="0" bIns="0" anchor="ctr" anchorCtr="0">
            <a:noAutofit/>
          </a:bodyPr>
          <a:lstStyle/>
          <a:p>
            <a:pPr marL="0" marR="0" lvl="0" indent="0" algn="l" rtl="0">
              <a:spcBef>
                <a:spcPts val="0"/>
              </a:spcBef>
              <a:buSzPct val="25000"/>
              <a:buNone/>
            </a:pPr>
            <a:fld id="{00000000-1234-1234-1234-123412341234}" type="slidenum">
              <a:rPr lang="en-GB" sz="800">
                <a:solidFill>
                  <a:schemeClr val="accent2"/>
                </a:solidFill>
                <a:latin typeface="Calibri"/>
                <a:ea typeface="Calibri"/>
                <a:cs typeface="Calibri"/>
                <a:sym typeface="Calibri"/>
              </a:rPr>
              <a:t>3</a:t>
            </a:fld>
            <a:endParaRPr lang="en-GB" sz="800" dirty="0">
              <a:solidFill>
                <a:schemeClr val="accent2"/>
              </a:solidFill>
              <a:latin typeface="Calibri"/>
              <a:ea typeface="Calibri"/>
              <a:cs typeface="Calibri"/>
              <a:sym typeface="Calibri"/>
            </a:endParaRPr>
          </a:p>
        </p:txBody>
      </p:sp>
      <p:sp>
        <p:nvSpPr>
          <p:cNvPr id="226" name="Shape 226"/>
          <p:cNvSpPr txBox="1">
            <a:spLocks noGrp="1"/>
          </p:cNvSpPr>
          <p:nvPr>
            <p:ph type="body" idx="1"/>
          </p:nvPr>
        </p:nvSpPr>
        <p:spPr>
          <a:xfrm>
            <a:off x="403225" y="367886"/>
            <a:ext cx="6789015" cy="316690"/>
          </a:xfrm>
          <a:prstGeom prst="rect">
            <a:avLst/>
          </a:prstGeom>
          <a:noFill/>
          <a:ln>
            <a:noFill/>
          </a:ln>
        </p:spPr>
        <p:txBody>
          <a:bodyPr wrap="square" lIns="0" tIns="0" rIns="0" bIns="0" anchor="t" anchorCtr="0">
            <a:noAutofit/>
          </a:bodyPr>
          <a:lstStyle/>
          <a:p>
            <a:pPr marL="0" marR="0" lvl="0" indent="0" algn="l" rtl="0">
              <a:lnSpc>
                <a:spcPct val="85000"/>
              </a:lnSpc>
              <a:spcBef>
                <a:spcPts val="0"/>
              </a:spcBef>
              <a:buClr>
                <a:schemeClr val="accent1"/>
              </a:buClr>
              <a:buSzPct val="25000"/>
              <a:buFont typeface="Arial"/>
              <a:buNone/>
            </a:pPr>
            <a:r>
              <a:rPr lang="en-GB" sz="2800" b="0" i="0" u="none" strike="noStrike" cap="none">
                <a:solidFill>
                  <a:schemeClr val="accent1"/>
                </a:solidFill>
                <a:latin typeface="Calibri"/>
                <a:ea typeface="Calibri"/>
                <a:cs typeface="Calibri"/>
                <a:sym typeface="Calibri"/>
              </a:rPr>
              <a:t>OUR STRATEGIC FOCUS</a:t>
            </a:r>
          </a:p>
        </p:txBody>
      </p:sp>
      <p:sp>
        <p:nvSpPr>
          <p:cNvPr id="227" name="Shape 227"/>
          <p:cNvSpPr txBox="1">
            <a:spLocks noGrp="1"/>
          </p:cNvSpPr>
          <p:nvPr>
            <p:ph type="ftr" idx="11"/>
          </p:nvPr>
        </p:nvSpPr>
        <p:spPr>
          <a:xfrm flipH="1">
            <a:off x="6251262" y="4722069"/>
            <a:ext cx="811118" cy="123111"/>
          </a:xfrm>
          <a:prstGeom prst="rect">
            <a:avLst/>
          </a:prstGeom>
          <a:noFill/>
          <a:ln>
            <a:noFill/>
          </a:ln>
        </p:spPr>
        <p:txBody>
          <a:bodyPr wrap="square" lIns="0" tIns="0" rIns="0" bIns="0" anchor="ctr" anchorCtr="0">
            <a:noAutofit/>
          </a:bodyPr>
          <a:lstStyle/>
          <a:p>
            <a:pPr marL="0" marR="0" lvl="0" indent="0" algn="l" rtl="0">
              <a:spcBef>
                <a:spcPts val="0"/>
              </a:spcBef>
              <a:buSzPct val="25000"/>
              <a:buNone/>
            </a:pPr>
            <a:r>
              <a:rPr lang="en-GB" sz="800" dirty="0">
                <a:solidFill>
                  <a:srgbClr val="888888"/>
                </a:solidFill>
                <a:latin typeface="Calibri"/>
                <a:ea typeface="Calibri"/>
                <a:cs typeface="Calibri"/>
                <a:sym typeface="Calibri"/>
              </a:rPr>
              <a:t>© AARNet Pty Ltd |</a:t>
            </a:r>
          </a:p>
        </p:txBody>
      </p:sp>
      <p:sp>
        <p:nvSpPr>
          <p:cNvPr id="228" name="Shape 228"/>
          <p:cNvSpPr txBox="1">
            <a:spLocks noGrp="1"/>
          </p:cNvSpPr>
          <p:nvPr>
            <p:ph type="body" idx="2"/>
          </p:nvPr>
        </p:nvSpPr>
        <p:spPr>
          <a:xfrm>
            <a:off x="403225" y="4443412"/>
            <a:ext cx="312586" cy="110799"/>
          </a:xfrm>
          <a:prstGeom prst="rect">
            <a:avLst/>
          </a:prstGeom>
          <a:noFill/>
          <a:ln>
            <a:noFill/>
          </a:ln>
        </p:spPr>
        <p:txBody>
          <a:bodyPr wrap="square" lIns="0" tIns="0" rIns="0" bIns="0" anchor="t" anchorCtr="0">
            <a:noAutofit/>
          </a:bodyPr>
          <a:lstStyle/>
          <a:p>
            <a:pPr marL="0" marR="0" lvl="0" indent="0" algn="l" rtl="0">
              <a:lnSpc>
                <a:spcPct val="90000"/>
              </a:lnSpc>
              <a:spcBef>
                <a:spcPts val="0"/>
              </a:spcBef>
              <a:buClr>
                <a:schemeClr val="accent2"/>
              </a:buClr>
              <a:buSzPct val="25000"/>
              <a:buFont typeface="Arial"/>
              <a:buNone/>
            </a:pPr>
            <a:endParaRPr sz="800" b="0" i="0" u="none" strike="noStrike" cap="none">
              <a:solidFill>
                <a:schemeClr val="accent2"/>
              </a:solidFill>
              <a:latin typeface="Calibri"/>
              <a:ea typeface="Calibri"/>
              <a:cs typeface="Calibri"/>
              <a:sym typeface="Calibri"/>
            </a:endParaRPr>
          </a:p>
        </p:txBody>
      </p:sp>
      <p:sp>
        <p:nvSpPr>
          <p:cNvPr id="229" name="Shape 229"/>
          <p:cNvSpPr txBox="1">
            <a:spLocks noGrp="1"/>
          </p:cNvSpPr>
          <p:nvPr>
            <p:ph type="body" idx="3"/>
          </p:nvPr>
        </p:nvSpPr>
        <p:spPr>
          <a:xfrm>
            <a:off x="395287" y="1635125"/>
            <a:ext cx="1980000" cy="2232625"/>
          </a:xfrm>
          <a:prstGeom prst="rect">
            <a:avLst/>
          </a:prstGeom>
          <a:solidFill>
            <a:schemeClr val="accent2"/>
          </a:solidFill>
          <a:ln>
            <a:noFill/>
          </a:ln>
        </p:spPr>
        <p:txBody>
          <a:bodyPr wrap="square" lIns="108000" tIns="180000" rIns="108000" bIns="0" anchor="ctr" anchorCtr="0">
            <a:noAutofit/>
          </a:bodyPr>
          <a:lstStyle/>
          <a:p>
            <a:pPr marL="0" marR="0" lvl="0" indent="0" algn="ctr" rtl="0">
              <a:lnSpc>
                <a:spcPct val="90000"/>
              </a:lnSpc>
              <a:spcBef>
                <a:spcPts val="0"/>
              </a:spcBef>
              <a:buClr>
                <a:schemeClr val="dk1"/>
              </a:buClr>
              <a:buSzPct val="25000"/>
              <a:buFont typeface="Arial"/>
              <a:buNone/>
            </a:pPr>
            <a:r>
              <a:rPr lang="en-GB" sz="2000" b="1" i="0" u="none" strike="noStrike" cap="none">
                <a:solidFill>
                  <a:schemeClr val="dk1"/>
                </a:solidFill>
                <a:latin typeface="Calibri"/>
                <a:ea typeface="Calibri"/>
                <a:cs typeface="Calibri"/>
                <a:sym typeface="Calibri"/>
              </a:rPr>
              <a:t>Delivering Australia’s </a:t>
            </a:r>
            <a:br>
              <a:rPr lang="en-GB" sz="2000" b="1" i="0" u="none" strike="noStrike" cap="none">
                <a:solidFill>
                  <a:schemeClr val="dk1"/>
                </a:solidFill>
                <a:latin typeface="Calibri"/>
                <a:ea typeface="Calibri"/>
                <a:cs typeface="Calibri"/>
                <a:sym typeface="Calibri"/>
              </a:rPr>
            </a:br>
            <a:r>
              <a:rPr lang="en-GB" sz="2000" b="1" i="0" u="none" strike="noStrike" cap="none">
                <a:solidFill>
                  <a:schemeClr val="dk1"/>
                </a:solidFill>
                <a:latin typeface="Calibri"/>
                <a:ea typeface="Calibri"/>
                <a:cs typeface="Calibri"/>
                <a:sym typeface="Calibri"/>
              </a:rPr>
              <a:t>R&amp;E network</a:t>
            </a:r>
          </a:p>
        </p:txBody>
      </p:sp>
      <p:sp>
        <p:nvSpPr>
          <p:cNvPr id="230" name="Shape 230"/>
          <p:cNvSpPr txBox="1">
            <a:spLocks noGrp="1"/>
          </p:cNvSpPr>
          <p:nvPr>
            <p:ph type="body" idx="4"/>
          </p:nvPr>
        </p:nvSpPr>
        <p:spPr>
          <a:xfrm>
            <a:off x="2520361" y="1635125"/>
            <a:ext cx="1980000" cy="2232625"/>
          </a:xfrm>
          <a:prstGeom prst="rect">
            <a:avLst/>
          </a:prstGeom>
          <a:solidFill>
            <a:schemeClr val="accent2"/>
          </a:solidFill>
          <a:ln>
            <a:noFill/>
          </a:ln>
        </p:spPr>
        <p:txBody>
          <a:bodyPr wrap="square" lIns="108000" tIns="180000" rIns="108000" bIns="0" anchor="ctr" anchorCtr="0">
            <a:noAutofit/>
          </a:bodyPr>
          <a:lstStyle/>
          <a:p>
            <a:pPr marL="0" marR="0" lvl="0" indent="0" algn="ctr" rtl="0">
              <a:lnSpc>
                <a:spcPct val="90000"/>
              </a:lnSpc>
              <a:spcBef>
                <a:spcPts val="0"/>
              </a:spcBef>
              <a:buClr>
                <a:schemeClr val="dk1"/>
              </a:buClr>
              <a:buSzPct val="25000"/>
              <a:buFont typeface="Arial"/>
              <a:buNone/>
            </a:pPr>
            <a:r>
              <a:rPr lang="en-GB" sz="2000" b="1" i="0" u="none" strike="noStrike" cap="none">
                <a:solidFill>
                  <a:schemeClr val="dk1"/>
                </a:solidFill>
                <a:latin typeface="Calibri"/>
                <a:ea typeface="Calibri"/>
                <a:cs typeface="Calibri"/>
                <a:sym typeface="Calibri"/>
              </a:rPr>
              <a:t>Growing the </a:t>
            </a:r>
            <a:br>
              <a:rPr lang="en-GB" sz="2000" b="1" i="0" u="none" strike="noStrike" cap="none">
                <a:solidFill>
                  <a:schemeClr val="dk1"/>
                </a:solidFill>
                <a:latin typeface="Calibri"/>
                <a:ea typeface="Calibri"/>
                <a:cs typeface="Calibri"/>
                <a:sym typeface="Calibri"/>
              </a:rPr>
            </a:br>
            <a:r>
              <a:rPr lang="en-GB" sz="2000" b="1" i="0" u="none" strike="noStrike" cap="none">
                <a:solidFill>
                  <a:schemeClr val="dk1"/>
                </a:solidFill>
                <a:latin typeface="Calibri"/>
                <a:ea typeface="Calibri"/>
                <a:cs typeface="Calibri"/>
                <a:sym typeface="Calibri"/>
              </a:rPr>
              <a:t>R&amp;E community</a:t>
            </a:r>
          </a:p>
        </p:txBody>
      </p:sp>
      <p:sp>
        <p:nvSpPr>
          <p:cNvPr id="231" name="Shape 231"/>
          <p:cNvSpPr txBox="1">
            <a:spLocks noGrp="1"/>
          </p:cNvSpPr>
          <p:nvPr>
            <p:ph type="body" idx="5"/>
          </p:nvPr>
        </p:nvSpPr>
        <p:spPr>
          <a:xfrm>
            <a:off x="4645437" y="1635125"/>
            <a:ext cx="1980000" cy="2232625"/>
          </a:xfrm>
          <a:prstGeom prst="rect">
            <a:avLst/>
          </a:prstGeom>
          <a:solidFill>
            <a:schemeClr val="accent2"/>
          </a:solidFill>
          <a:ln>
            <a:noFill/>
          </a:ln>
        </p:spPr>
        <p:txBody>
          <a:bodyPr wrap="square" lIns="108000" tIns="180000" rIns="108000" bIns="0" anchor="ctr" anchorCtr="0">
            <a:noAutofit/>
          </a:bodyPr>
          <a:lstStyle/>
          <a:p>
            <a:pPr marL="0" marR="0" lvl="0" indent="0" algn="ctr" rtl="0">
              <a:lnSpc>
                <a:spcPct val="90000"/>
              </a:lnSpc>
              <a:spcBef>
                <a:spcPts val="0"/>
              </a:spcBef>
              <a:buClr>
                <a:schemeClr val="dk1"/>
              </a:buClr>
              <a:buSzPct val="25000"/>
              <a:buFont typeface="Arial"/>
              <a:buNone/>
            </a:pPr>
            <a:r>
              <a:rPr lang="en-GB" sz="2000" b="1" i="0" u="none" strike="noStrike" cap="none">
                <a:solidFill>
                  <a:schemeClr val="dk1"/>
                </a:solidFill>
                <a:latin typeface="Calibri"/>
                <a:ea typeface="Calibri"/>
                <a:cs typeface="Calibri"/>
                <a:sym typeface="Calibri"/>
              </a:rPr>
              <a:t>Building Services </a:t>
            </a:r>
            <a:br>
              <a:rPr lang="en-GB" sz="2000" b="1" i="0" u="none" strike="noStrike" cap="none">
                <a:solidFill>
                  <a:schemeClr val="dk1"/>
                </a:solidFill>
                <a:latin typeface="Calibri"/>
                <a:ea typeface="Calibri"/>
                <a:cs typeface="Calibri"/>
                <a:sym typeface="Calibri"/>
              </a:rPr>
            </a:br>
            <a:r>
              <a:rPr lang="en-GB" sz="2000" b="1" i="0" u="none" strike="noStrike" cap="none">
                <a:solidFill>
                  <a:schemeClr val="dk1"/>
                </a:solidFill>
                <a:latin typeface="Calibri"/>
                <a:ea typeface="Calibri"/>
                <a:cs typeface="Calibri"/>
                <a:sym typeface="Calibri"/>
              </a:rPr>
              <a:t>capability</a:t>
            </a:r>
          </a:p>
        </p:txBody>
      </p:sp>
      <p:sp>
        <p:nvSpPr>
          <p:cNvPr id="232" name="Shape 232"/>
          <p:cNvSpPr txBox="1">
            <a:spLocks noGrp="1"/>
          </p:cNvSpPr>
          <p:nvPr>
            <p:ph type="body" idx="6"/>
          </p:nvPr>
        </p:nvSpPr>
        <p:spPr>
          <a:xfrm>
            <a:off x="6770513" y="1635125"/>
            <a:ext cx="1980000" cy="2232625"/>
          </a:xfrm>
          <a:prstGeom prst="rect">
            <a:avLst/>
          </a:prstGeom>
          <a:solidFill>
            <a:schemeClr val="accent2"/>
          </a:solidFill>
          <a:ln>
            <a:noFill/>
          </a:ln>
        </p:spPr>
        <p:txBody>
          <a:bodyPr wrap="square" lIns="108000" tIns="180000" rIns="108000" bIns="0" anchor="ctr" anchorCtr="0">
            <a:noAutofit/>
          </a:bodyPr>
          <a:lstStyle/>
          <a:p>
            <a:pPr marL="0" marR="0" lvl="0" indent="0" algn="ctr" rtl="0">
              <a:lnSpc>
                <a:spcPct val="90000"/>
              </a:lnSpc>
              <a:spcBef>
                <a:spcPts val="0"/>
              </a:spcBef>
              <a:buClr>
                <a:schemeClr val="dk1"/>
              </a:buClr>
              <a:buSzPct val="25000"/>
              <a:buFont typeface="Arial"/>
              <a:buNone/>
            </a:pPr>
            <a:r>
              <a:rPr lang="en-GB" sz="2000" b="1" i="0" u="none" strike="noStrike" cap="none">
                <a:solidFill>
                  <a:schemeClr val="dk1"/>
                </a:solidFill>
                <a:latin typeface="Calibri"/>
                <a:ea typeface="Calibri"/>
                <a:cs typeface="Calibri"/>
                <a:sym typeface="Calibri"/>
              </a:rPr>
              <a:t>Ensuring financial </a:t>
            </a:r>
            <a:br>
              <a:rPr lang="en-GB" sz="2000" b="1" i="0" u="none" strike="noStrike" cap="none">
                <a:solidFill>
                  <a:schemeClr val="dk1"/>
                </a:solidFill>
                <a:latin typeface="Calibri"/>
                <a:ea typeface="Calibri"/>
                <a:cs typeface="Calibri"/>
                <a:sym typeface="Calibri"/>
              </a:rPr>
            </a:br>
            <a:r>
              <a:rPr lang="en-GB" sz="2000" b="1" i="0" u="none" strike="noStrike" cap="none">
                <a:solidFill>
                  <a:schemeClr val="dk1"/>
                </a:solidFill>
                <a:latin typeface="Calibri"/>
                <a:ea typeface="Calibri"/>
                <a:cs typeface="Calibri"/>
                <a:sym typeface="Calibri"/>
              </a:rPr>
              <a:t>sustainability</a:t>
            </a:r>
          </a:p>
        </p:txBody>
      </p:sp>
      <p:sp>
        <p:nvSpPr>
          <p:cNvPr id="233" name="Shape 233"/>
          <p:cNvSpPr txBox="1">
            <a:spLocks noGrp="1"/>
          </p:cNvSpPr>
          <p:nvPr>
            <p:ph type="body" idx="7"/>
          </p:nvPr>
        </p:nvSpPr>
        <p:spPr>
          <a:xfrm>
            <a:off x="395287" y="1635125"/>
            <a:ext cx="1008062" cy="663053"/>
          </a:xfrm>
          <a:prstGeom prst="rect">
            <a:avLst/>
          </a:prstGeom>
          <a:blipFill rotWithShape="1">
            <a:blip r:embed="rId3">
              <a:alphaModFix/>
            </a:blip>
            <a:stretch>
              <a:fillRect t="-3202" b="86928"/>
            </a:stretch>
          </a:blipFill>
          <a:ln>
            <a:noFill/>
          </a:ln>
        </p:spPr>
        <p:txBody>
          <a:bodyPr wrap="square" lIns="0" tIns="108000" rIns="0" bIns="0" anchor="t" anchorCtr="0">
            <a:noAutofit/>
          </a:bodyPr>
          <a:lstStyle/>
          <a:p>
            <a:pPr marL="108000" marR="0" lvl="0" indent="-6399" algn="l" rtl="0">
              <a:lnSpc>
                <a:spcPct val="90000"/>
              </a:lnSpc>
              <a:spcBef>
                <a:spcPts val="0"/>
              </a:spcBef>
              <a:buClr>
                <a:schemeClr val="lt1"/>
              </a:buClr>
              <a:buSzPct val="25000"/>
              <a:buFont typeface="Arial"/>
              <a:buNone/>
            </a:pPr>
            <a:r>
              <a:rPr lang="en-GB" sz="4000" b="1" i="0" u="none" strike="noStrike" cap="none">
                <a:solidFill>
                  <a:schemeClr val="lt1"/>
                </a:solidFill>
                <a:latin typeface="Calibri"/>
                <a:ea typeface="Calibri"/>
                <a:cs typeface="Calibri"/>
                <a:sym typeface="Calibri"/>
              </a:rPr>
              <a:t>1</a:t>
            </a:r>
          </a:p>
        </p:txBody>
      </p:sp>
      <p:sp>
        <p:nvSpPr>
          <p:cNvPr id="234" name="Shape 234"/>
          <p:cNvSpPr txBox="1">
            <a:spLocks noGrp="1"/>
          </p:cNvSpPr>
          <p:nvPr>
            <p:ph type="body" idx="8"/>
          </p:nvPr>
        </p:nvSpPr>
        <p:spPr>
          <a:xfrm>
            <a:off x="2520361" y="1635125"/>
            <a:ext cx="1008062" cy="663053"/>
          </a:xfrm>
          <a:prstGeom prst="rect">
            <a:avLst/>
          </a:prstGeom>
          <a:blipFill rotWithShape="1">
            <a:blip r:embed="rId3">
              <a:alphaModFix/>
            </a:blip>
            <a:stretch>
              <a:fillRect t="-3202" b="86928"/>
            </a:stretch>
          </a:blipFill>
          <a:ln>
            <a:noFill/>
          </a:ln>
        </p:spPr>
        <p:txBody>
          <a:bodyPr wrap="square" lIns="0" tIns="108000" rIns="0" bIns="0" anchor="t" anchorCtr="0">
            <a:noAutofit/>
          </a:bodyPr>
          <a:lstStyle/>
          <a:p>
            <a:pPr marL="108000" marR="0" lvl="0" indent="-6399" algn="l" rtl="0">
              <a:lnSpc>
                <a:spcPct val="90000"/>
              </a:lnSpc>
              <a:spcBef>
                <a:spcPts val="0"/>
              </a:spcBef>
              <a:buClr>
                <a:schemeClr val="lt1"/>
              </a:buClr>
              <a:buSzPct val="25000"/>
              <a:buFont typeface="Arial"/>
              <a:buNone/>
            </a:pPr>
            <a:r>
              <a:rPr lang="en-GB" sz="4000" b="1" i="0" u="none" strike="noStrike" cap="none">
                <a:solidFill>
                  <a:schemeClr val="lt1"/>
                </a:solidFill>
                <a:latin typeface="Calibri"/>
                <a:ea typeface="Calibri"/>
                <a:cs typeface="Calibri"/>
                <a:sym typeface="Calibri"/>
              </a:rPr>
              <a:t>2</a:t>
            </a:r>
          </a:p>
        </p:txBody>
      </p:sp>
      <p:sp>
        <p:nvSpPr>
          <p:cNvPr id="235" name="Shape 235"/>
          <p:cNvSpPr txBox="1">
            <a:spLocks noGrp="1"/>
          </p:cNvSpPr>
          <p:nvPr>
            <p:ph type="body" idx="9"/>
          </p:nvPr>
        </p:nvSpPr>
        <p:spPr>
          <a:xfrm>
            <a:off x="4645437" y="1635125"/>
            <a:ext cx="1008062" cy="663053"/>
          </a:xfrm>
          <a:prstGeom prst="rect">
            <a:avLst/>
          </a:prstGeom>
          <a:blipFill rotWithShape="1">
            <a:blip r:embed="rId3">
              <a:alphaModFix/>
            </a:blip>
            <a:stretch>
              <a:fillRect t="-3202" b="86928"/>
            </a:stretch>
          </a:blipFill>
          <a:ln>
            <a:noFill/>
          </a:ln>
        </p:spPr>
        <p:txBody>
          <a:bodyPr wrap="square" lIns="0" tIns="108000" rIns="0" bIns="0" anchor="t" anchorCtr="0">
            <a:noAutofit/>
          </a:bodyPr>
          <a:lstStyle/>
          <a:p>
            <a:pPr marL="108000" marR="0" lvl="0" indent="-6399" algn="l" rtl="0">
              <a:lnSpc>
                <a:spcPct val="90000"/>
              </a:lnSpc>
              <a:spcBef>
                <a:spcPts val="0"/>
              </a:spcBef>
              <a:buClr>
                <a:schemeClr val="lt1"/>
              </a:buClr>
              <a:buSzPct val="25000"/>
              <a:buFont typeface="Arial"/>
              <a:buNone/>
            </a:pPr>
            <a:r>
              <a:rPr lang="en-GB" sz="4000" b="1" i="0" u="none" strike="noStrike" cap="none">
                <a:solidFill>
                  <a:schemeClr val="lt1"/>
                </a:solidFill>
                <a:latin typeface="Calibri"/>
                <a:ea typeface="Calibri"/>
                <a:cs typeface="Calibri"/>
                <a:sym typeface="Calibri"/>
              </a:rPr>
              <a:t>3</a:t>
            </a:r>
          </a:p>
        </p:txBody>
      </p:sp>
      <p:sp>
        <p:nvSpPr>
          <p:cNvPr id="236" name="Shape 236"/>
          <p:cNvSpPr txBox="1">
            <a:spLocks noGrp="1"/>
          </p:cNvSpPr>
          <p:nvPr>
            <p:ph type="body" idx="13"/>
          </p:nvPr>
        </p:nvSpPr>
        <p:spPr>
          <a:xfrm>
            <a:off x="6770513" y="1635125"/>
            <a:ext cx="1008062" cy="663053"/>
          </a:xfrm>
          <a:prstGeom prst="rect">
            <a:avLst/>
          </a:prstGeom>
          <a:blipFill rotWithShape="1">
            <a:blip r:embed="rId3">
              <a:alphaModFix/>
            </a:blip>
            <a:stretch>
              <a:fillRect t="-3202" b="86928"/>
            </a:stretch>
          </a:blipFill>
          <a:ln>
            <a:noFill/>
          </a:ln>
        </p:spPr>
        <p:txBody>
          <a:bodyPr wrap="square" lIns="0" tIns="108000" rIns="0" bIns="0" anchor="t" anchorCtr="0">
            <a:noAutofit/>
          </a:bodyPr>
          <a:lstStyle/>
          <a:p>
            <a:pPr marL="108000" marR="0" lvl="0" indent="-6399" algn="l" rtl="0">
              <a:lnSpc>
                <a:spcPct val="90000"/>
              </a:lnSpc>
              <a:spcBef>
                <a:spcPts val="0"/>
              </a:spcBef>
              <a:buClr>
                <a:schemeClr val="lt1"/>
              </a:buClr>
              <a:buSzPct val="25000"/>
              <a:buFont typeface="Arial"/>
              <a:buNone/>
            </a:pPr>
            <a:r>
              <a:rPr lang="en-GB" sz="4000" b="1" i="0" u="none" strike="noStrike" cap="none">
                <a:solidFill>
                  <a:schemeClr val="lt1"/>
                </a:solidFill>
                <a:latin typeface="Calibri"/>
                <a:ea typeface="Calibri"/>
                <a:cs typeface="Calibri"/>
                <a:sym typeface="Calibri"/>
              </a:rPr>
              <a:t>4</a:t>
            </a:r>
          </a:p>
        </p:txBody>
      </p:sp>
    </p:spTree>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pic>
        <p:nvPicPr>
          <p:cNvPr id="532" name="Shape 532" descr="AARNet_DNA2_BW copy.jpg"/>
          <p:cNvPicPr preferRelativeResize="0">
            <a:picLocks noGrp="1"/>
          </p:cNvPicPr>
          <p:nvPr>
            <p:ph type="pic" idx="2"/>
          </p:nvPr>
        </p:nvPicPr>
        <p:blipFill rotWithShape="1">
          <a:blip r:embed="rId3">
            <a:alphaModFix/>
          </a:blip>
          <a:srcRect t="7813" b="7813"/>
          <a:stretch/>
        </p:blipFill>
        <p:spPr>
          <a:xfrm>
            <a:off x="0" y="0"/>
            <a:ext cx="9144000" cy="5143500"/>
          </a:xfrm>
          <a:prstGeom prst="rect">
            <a:avLst/>
          </a:prstGeom>
          <a:solidFill>
            <a:schemeClr val="accent4"/>
          </a:solidFill>
          <a:ln>
            <a:noFill/>
          </a:ln>
        </p:spPr>
      </p:pic>
      <p:sp>
        <p:nvSpPr>
          <p:cNvPr id="533" name="Shape 533"/>
          <p:cNvSpPr txBox="1">
            <a:spLocks noGrp="1"/>
          </p:cNvSpPr>
          <p:nvPr>
            <p:ph type="body" idx="1"/>
          </p:nvPr>
        </p:nvSpPr>
        <p:spPr>
          <a:xfrm>
            <a:off x="8103392" y="4667250"/>
            <a:ext cx="652462" cy="227526"/>
          </a:xfrm>
          <a:prstGeom prst="rect">
            <a:avLst/>
          </a:prstGeom>
          <a:blipFill rotWithShape="1">
            <a:blip r:embed="rId4">
              <a:alphaModFix/>
            </a:blip>
            <a:stretch>
              <a:fillRect l="-2412" t="3267" b="1012"/>
            </a:stretch>
          </a:blipFill>
          <a:ln>
            <a:noFill/>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600" b="0" i="0" u="none" strike="noStrike" cap="none">
              <a:latin typeface="Calibri"/>
              <a:ea typeface="Calibri"/>
              <a:cs typeface="Calibri"/>
              <a:sym typeface="Calibri"/>
            </a:endParaRPr>
          </a:p>
        </p:txBody>
      </p:sp>
      <p:sp>
        <p:nvSpPr>
          <p:cNvPr id="534" name="Shape 534"/>
          <p:cNvSpPr txBox="1">
            <a:spLocks noGrp="1"/>
          </p:cNvSpPr>
          <p:nvPr>
            <p:ph type="sldNum" idx="12"/>
          </p:nvPr>
        </p:nvSpPr>
        <p:spPr>
          <a:xfrm>
            <a:off x="7070411" y="4722069"/>
            <a:ext cx="121828" cy="123111"/>
          </a:xfrm>
          <a:prstGeom prst="rect">
            <a:avLst/>
          </a:prstGeom>
          <a:noFill/>
          <a:ln>
            <a:noFill/>
          </a:ln>
        </p:spPr>
        <p:txBody>
          <a:bodyPr wrap="square" lIns="0" tIns="0" rIns="0" bIns="0" anchor="ctr" anchorCtr="0">
            <a:noAutofit/>
          </a:bodyPr>
          <a:lstStyle/>
          <a:p>
            <a:pPr marL="0" marR="0" lvl="0" indent="0" algn="l" rtl="0">
              <a:spcBef>
                <a:spcPts val="0"/>
              </a:spcBef>
              <a:buSzPct val="25000"/>
              <a:buNone/>
            </a:pPr>
            <a:fld id="{00000000-1234-1234-1234-123412341234}" type="slidenum">
              <a:rPr lang="en-GB" sz="800">
                <a:solidFill>
                  <a:schemeClr val="lt1"/>
                </a:solidFill>
                <a:latin typeface="Calibri"/>
                <a:ea typeface="Calibri"/>
                <a:cs typeface="Calibri"/>
                <a:sym typeface="Calibri"/>
              </a:rPr>
              <a:t>30</a:t>
            </a:fld>
            <a:endParaRPr lang="en-GB" sz="800">
              <a:solidFill>
                <a:schemeClr val="lt1"/>
              </a:solidFill>
              <a:latin typeface="Calibri"/>
              <a:ea typeface="Calibri"/>
              <a:cs typeface="Calibri"/>
              <a:sym typeface="Calibri"/>
            </a:endParaRPr>
          </a:p>
        </p:txBody>
      </p:sp>
      <p:sp>
        <p:nvSpPr>
          <p:cNvPr id="535" name="Shape 535"/>
          <p:cNvSpPr txBox="1">
            <a:spLocks noGrp="1"/>
          </p:cNvSpPr>
          <p:nvPr>
            <p:ph type="ftr" idx="11"/>
          </p:nvPr>
        </p:nvSpPr>
        <p:spPr>
          <a:xfrm flipH="1">
            <a:off x="6251262" y="4722069"/>
            <a:ext cx="811118" cy="123111"/>
          </a:xfrm>
          <a:prstGeom prst="rect">
            <a:avLst/>
          </a:prstGeom>
          <a:noFill/>
          <a:ln>
            <a:noFill/>
          </a:ln>
        </p:spPr>
        <p:txBody>
          <a:bodyPr wrap="square" lIns="0" tIns="0" rIns="0" bIns="0" anchor="ctr" anchorCtr="0">
            <a:noAutofit/>
          </a:bodyPr>
          <a:lstStyle/>
          <a:p>
            <a:pPr marL="0" marR="0" lvl="0" indent="0" algn="l" rtl="0">
              <a:spcBef>
                <a:spcPts val="0"/>
              </a:spcBef>
              <a:buSzPct val="25000"/>
              <a:buNone/>
            </a:pPr>
            <a:r>
              <a:rPr lang="en-GB" sz="800">
                <a:solidFill>
                  <a:schemeClr val="lt1"/>
                </a:solidFill>
                <a:latin typeface="Calibri"/>
                <a:ea typeface="Calibri"/>
                <a:cs typeface="Calibri"/>
                <a:sym typeface="Calibri"/>
              </a:rPr>
              <a:t>© AARNet Pty Ltd |</a:t>
            </a:r>
          </a:p>
        </p:txBody>
      </p:sp>
      <p:sp>
        <p:nvSpPr>
          <p:cNvPr id="536" name="Shape 536"/>
          <p:cNvSpPr txBox="1">
            <a:spLocks noGrp="1"/>
          </p:cNvSpPr>
          <p:nvPr>
            <p:ph type="body" idx="3"/>
          </p:nvPr>
        </p:nvSpPr>
        <p:spPr>
          <a:xfrm>
            <a:off x="395287" y="2569900"/>
            <a:ext cx="3024712" cy="1873512"/>
          </a:xfrm>
          <a:prstGeom prst="rect">
            <a:avLst/>
          </a:prstGeom>
          <a:blipFill rotWithShape="1">
            <a:blip r:embed="rId5">
              <a:alphaModFix/>
            </a:blip>
            <a:stretch>
              <a:fillRect r="63399" b="95157"/>
            </a:stretch>
          </a:blipFill>
          <a:ln>
            <a:noFill/>
          </a:ln>
        </p:spPr>
        <p:txBody>
          <a:bodyPr wrap="square" lIns="0" tIns="216000" rIns="0" bIns="0" anchor="t" anchorCtr="0">
            <a:noAutofit/>
          </a:bodyPr>
          <a:lstStyle/>
          <a:p>
            <a:pPr marL="0" marR="0" lvl="0" indent="0" algn="l" rtl="0">
              <a:lnSpc>
                <a:spcPct val="90000"/>
              </a:lnSpc>
              <a:spcBef>
                <a:spcPts val="0"/>
              </a:spcBef>
              <a:spcAft>
                <a:spcPts val="0"/>
              </a:spcAft>
              <a:buClr>
                <a:schemeClr val="lt1"/>
              </a:buClr>
              <a:buSzPct val="25000"/>
              <a:buFont typeface="Arial"/>
              <a:buNone/>
            </a:pPr>
            <a:r>
              <a:rPr lang="en-GB"/>
              <a:t>AARNet partnerships that support eResearch are complex and evolving, and vital to our role in enabling knowledge creation and innovation. </a:t>
            </a:r>
          </a:p>
        </p:txBody>
      </p:sp>
      <p:sp>
        <p:nvSpPr>
          <p:cNvPr id="537" name="Shape 537"/>
          <p:cNvSpPr/>
          <p:nvPr/>
        </p:nvSpPr>
        <p:spPr>
          <a:xfrm>
            <a:off x="6804247" y="195485"/>
            <a:ext cx="1951500" cy="1944300"/>
          </a:xfrm>
          <a:prstGeom prst="rect">
            <a:avLst/>
          </a:prstGeom>
          <a:solidFill>
            <a:srgbClr val="FFFF00"/>
          </a:solidFill>
          <a:ln>
            <a:noFill/>
          </a:ln>
        </p:spPr>
        <p:txBody>
          <a:bodyPr wrap="square" lIns="91425" tIns="45700" rIns="91425" bIns="45700" anchor="ctr" anchorCtr="0">
            <a:noAutofit/>
          </a:bodyPr>
          <a:lstStyle/>
          <a:p>
            <a:pPr marR="0" lvl="0" algn="l" rtl="0">
              <a:spcBef>
                <a:spcPts val="0"/>
              </a:spcBef>
              <a:buNone/>
            </a:pPr>
            <a:endParaRPr/>
          </a:p>
          <a:p>
            <a:pPr lvl="0" rtl="0">
              <a:spcBef>
                <a:spcPts val="0"/>
              </a:spcBef>
              <a:buClr>
                <a:schemeClr val="dk1"/>
              </a:buClr>
              <a:buSzPct val="84615"/>
              <a:buFont typeface="Arial"/>
              <a:buNone/>
            </a:pPr>
            <a:r>
              <a:rPr lang="en-GB" sz="1300">
                <a:solidFill>
                  <a:schemeClr val="dk1"/>
                </a:solidFill>
                <a:latin typeface="Calibri"/>
                <a:ea typeface="Calibri"/>
                <a:cs typeface="Calibri"/>
                <a:sym typeface="Calibri"/>
              </a:rPr>
              <a:t>Paths </a:t>
            </a:r>
          </a:p>
          <a:p>
            <a:pPr lvl="0" rtl="0">
              <a:spcBef>
                <a:spcPts val="0"/>
              </a:spcBef>
              <a:buClr>
                <a:schemeClr val="dk1"/>
              </a:buClr>
              <a:buFont typeface="Arial"/>
              <a:buNone/>
            </a:pPr>
            <a:endParaRPr sz="1300">
              <a:solidFill>
                <a:schemeClr val="dk1"/>
              </a:solidFill>
              <a:latin typeface="Calibri"/>
              <a:ea typeface="Calibri"/>
              <a:cs typeface="Calibri"/>
              <a:sym typeface="Calibri"/>
            </a:endParaRPr>
          </a:p>
          <a:p>
            <a:pPr marL="285750" lvl="0" indent="-279400" rtl="0">
              <a:spcBef>
                <a:spcPts val="0"/>
              </a:spcBef>
              <a:buClr>
                <a:schemeClr val="dk1"/>
              </a:buClr>
              <a:buSzPct val="100000"/>
              <a:buFont typeface="Arial"/>
              <a:buChar char="•"/>
            </a:pPr>
            <a:r>
              <a:rPr lang="en-GB" sz="1300">
                <a:solidFill>
                  <a:schemeClr val="dk1"/>
                </a:solidFill>
                <a:latin typeface="Calibri"/>
                <a:ea typeface="Calibri"/>
                <a:cs typeface="Calibri"/>
                <a:sym typeface="Calibri"/>
              </a:rPr>
              <a:t>Humanities research</a:t>
            </a:r>
          </a:p>
          <a:p>
            <a:pPr marL="285750" lvl="0" indent="-279400" rtl="0">
              <a:spcBef>
                <a:spcPts val="0"/>
              </a:spcBef>
              <a:buClr>
                <a:schemeClr val="dk1"/>
              </a:buClr>
              <a:buSzPct val="100000"/>
              <a:buFont typeface="Arial"/>
              <a:buChar char="•"/>
            </a:pPr>
            <a:r>
              <a:rPr lang="en-GB" sz="1300">
                <a:solidFill>
                  <a:schemeClr val="dk1"/>
                </a:solidFill>
                <a:latin typeface="Calibri"/>
                <a:ea typeface="Calibri"/>
                <a:cs typeface="Calibri"/>
                <a:sym typeface="Calibri"/>
              </a:rPr>
              <a:t>Citizen science</a:t>
            </a:r>
          </a:p>
          <a:p>
            <a:pPr marL="285750" lvl="0" indent="-279400" rtl="0">
              <a:spcBef>
                <a:spcPts val="0"/>
              </a:spcBef>
              <a:buClr>
                <a:schemeClr val="dk1"/>
              </a:buClr>
              <a:buSzPct val="100000"/>
              <a:buFont typeface="Arial"/>
              <a:buChar char="•"/>
            </a:pPr>
            <a:r>
              <a:rPr lang="en-GB" sz="1300">
                <a:solidFill>
                  <a:schemeClr val="dk1"/>
                </a:solidFill>
                <a:latin typeface="Calibri"/>
                <a:ea typeface="Calibri"/>
                <a:cs typeface="Calibri"/>
                <a:sym typeface="Calibri"/>
              </a:rPr>
              <a:t>Infrastructure literacy</a:t>
            </a:r>
          </a:p>
          <a:p>
            <a:pPr marR="0" lvl="0" algn="l" rtl="0">
              <a:spcBef>
                <a:spcPts val="0"/>
              </a:spcBef>
              <a:buNone/>
            </a:pPr>
            <a:endParaRPr sz="1300">
              <a:solidFill>
                <a:schemeClr val="dk1"/>
              </a:solidFill>
              <a:latin typeface="Calibri"/>
              <a:ea typeface="Calibri"/>
              <a:cs typeface="Calibri"/>
              <a:sym typeface="Calibri"/>
            </a:endParaRPr>
          </a:p>
        </p:txBody>
      </p:sp>
    </p:spTree>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pic>
        <p:nvPicPr>
          <p:cNvPr id="542" name="Shape 542" descr="AARNet_fibreoptics_BW copy.jpg"/>
          <p:cNvPicPr preferRelativeResize="0">
            <a:picLocks noGrp="1"/>
          </p:cNvPicPr>
          <p:nvPr>
            <p:ph type="pic" idx="2"/>
          </p:nvPr>
        </p:nvPicPr>
        <p:blipFill rotWithShape="1">
          <a:blip r:embed="rId3">
            <a:alphaModFix/>
          </a:blip>
          <a:srcRect t="7813" b="7813"/>
          <a:stretch/>
        </p:blipFill>
        <p:spPr>
          <a:xfrm>
            <a:off x="0" y="0"/>
            <a:ext cx="9144000" cy="5143500"/>
          </a:xfrm>
          <a:prstGeom prst="rect">
            <a:avLst/>
          </a:prstGeom>
          <a:solidFill>
            <a:schemeClr val="accent4"/>
          </a:solidFill>
          <a:ln>
            <a:noFill/>
          </a:ln>
        </p:spPr>
      </p:pic>
      <p:sp>
        <p:nvSpPr>
          <p:cNvPr id="543" name="Shape 543"/>
          <p:cNvSpPr txBox="1">
            <a:spLocks noGrp="1"/>
          </p:cNvSpPr>
          <p:nvPr>
            <p:ph type="body" idx="1"/>
          </p:nvPr>
        </p:nvSpPr>
        <p:spPr>
          <a:xfrm>
            <a:off x="8103392" y="4667250"/>
            <a:ext cx="652500" cy="227400"/>
          </a:xfrm>
          <a:prstGeom prst="rect">
            <a:avLst/>
          </a:prstGeom>
          <a:blipFill rotWithShape="1">
            <a:blip r:embed="rId4">
              <a:alphaModFix/>
            </a:blip>
            <a:stretch>
              <a:fillRect l="-2409" t="3269" b="1009"/>
            </a:stretch>
          </a:blipFill>
          <a:ln>
            <a:noFill/>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600" b="0" i="0" u="none" strike="noStrike" cap="none">
              <a:latin typeface="Calibri"/>
              <a:ea typeface="Calibri"/>
              <a:cs typeface="Calibri"/>
              <a:sym typeface="Calibri"/>
            </a:endParaRPr>
          </a:p>
        </p:txBody>
      </p:sp>
      <p:sp>
        <p:nvSpPr>
          <p:cNvPr id="544" name="Shape 544"/>
          <p:cNvSpPr txBox="1">
            <a:spLocks noGrp="1"/>
          </p:cNvSpPr>
          <p:nvPr>
            <p:ph type="sldNum" idx="12"/>
          </p:nvPr>
        </p:nvSpPr>
        <p:spPr>
          <a:xfrm>
            <a:off x="7070411" y="4722069"/>
            <a:ext cx="1218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fld id="{00000000-1234-1234-1234-123412341234}" type="slidenum">
              <a:rPr lang="en-GB" sz="800">
                <a:solidFill>
                  <a:schemeClr val="lt1"/>
                </a:solidFill>
                <a:latin typeface="Calibri"/>
                <a:ea typeface="Calibri"/>
                <a:cs typeface="Calibri"/>
                <a:sym typeface="Calibri"/>
              </a:rPr>
              <a:t>31</a:t>
            </a:fld>
            <a:endParaRPr lang="en-GB" sz="800">
              <a:solidFill>
                <a:schemeClr val="lt1"/>
              </a:solidFill>
              <a:latin typeface="Calibri"/>
              <a:ea typeface="Calibri"/>
              <a:cs typeface="Calibri"/>
              <a:sym typeface="Calibri"/>
            </a:endParaRPr>
          </a:p>
        </p:txBody>
      </p:sp>
      <p:sp>
        <p:nvSpPr>
          <p:cNvPr id="545" name="Shape 545"/>
          <p:cNvSpPr txBox="1">
            <a:spLocks noGrp="1"/>
          </p:cNvSpPr>
          <p:nvPr>
            <p:ph type="ftr" idx="11"/>
          </p:nvPr>
        </p:nvSpPr>
        <p:spPr>
          <a:xfrm flipH="1">
            <a:off x="6251181" y="4722069"/>
            <a:ext cx="8112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r>
              <a:rPr lang="en-GB" sz="800">
                <a:solidFill>
                  <a:schemeClr val="lt1"/>
                </a:solidFill>
                <a:latin typeface="Calibri"/>
                <a:ea typeface="Calibri"/>
                <a:cs typeface="Calibri"/>
                <a:sym typeface="Calibri"/>
              </a:rPr>
              <a:t>© AARNet Pty Ltd |</a:t>
            </a:r>
          </a:p>
        </p:txBody>
      </p:sp>
      <p:sp>
        <p:nvSpPr>
          <p:cNvPr id="546" name="Shape 546"/>
          <p:cNvSpPr txBox="1">
            <a:spLocks noGrp="1"/>
          </p:cNvSpPr>
          <p:nvPr>
            <p:ph type="body" idx="3"/>
          </p:nvPr>
        </p:nvSpPr>
        <p:spPr>
          <a:xfrm>
            <a:off x="395287" y="2569900"/>
            <a:ext cx="3024600" cy="1873500"/>
          </a:xfrm>
          <a:prstGeom prst="rect">
            <a:avLst/>
          </a:prstGeom>
          <a:blipFill rotWithShape="1">
            <a:blip r:embed="rId5">
              <a:alphaModFix/>
            </a:blip>
            <a:stretch>
              <a:fillRect r="63399" b="95160"/>
            </a:stretch>
          </a:blipFill>
          <a:ln>
            <a:noFill/>
          </a:ln>
        </p:spPr>
        <p:txBody>
          <a:bodyPr wrap="square" lIns="0" tIns="216000" rIns="0" bIns="0" anchor="t" anchorCtr="0">
            <a:noAutofit/>
          </a:bodyPr>
          <a:lstStyle/>
          <a:p>
            <a:pPr marL="0" marR="0" lvl="0" indent="0" algn="l" rtl="0">
              <a:lnSpc>
                <a:spcPct val="90000"/>
              </a:lnSpc>
              <a:spcBef>
                <a:spcPts val="0"/>
              </a:spcBef>
              <a:spcAft>
                <a:spcPts val="0"/>
              </a:spcAft>
              <a:buClr>
                <a:schemeClr val="lt1"/>
              </a:buClr>
              <a:buSzPct val="25000"/>
              <a:buFont typeface="Arial"/>
              <a:buNone/>
            </a:pPr>
            <a:r>
              <a:rPr lang="en-GB"/>
              <a:t>AARNet removes geographical, technical and commercial barriers to the creation of new educational experiences and research-led innovation.</a:t>
            </a:r>
          </a:p>
        </p:txBody>
      </p:sp>
      <p:sp>
        <p:nvSpPr>
          <p:cNvPr id="547" name="Shape 547"/>
          <p:cNvSpPr/>
          <p:nvPr/>
        </p:nvSpPr>
        <p:spPr>
          <a:xfrm>
            <a:off x="6804247" y="195485"/>
            <a:ext cx="1951500" cy="1944300"/>
          </a:xfrm>
          <a:prstGeom prst="rect">
            <a:avLst/>
          </a:prstGeom>
          <a:solidFill>
            <a:srgbClr val="FFFF00"/>
          </a:solidFill>
          <a:ln>
            <a:noFill/>
          </a:ln>
        </p:spPr>
        <p:txBody>
          <a:bodyPr wrap="square" lIns="91425" tIns="45700" rIns="91425" bIns="45700" anchor="ctr" anchorCtr="0">
            <a:noAutofit/>
          </a:bodyPr>
          <a:lstStyle/>
          <a:p>
            <a:pPr marR="0" lvl="0" algn="l" rtl="0">
              <a:spcBef>
                <a:spcPts val="0"/>
              </a:spcBef>
              <a:buNone/>
            </a:pPr>
            <a:endParaRPr/>
          </a:p>
          <a:p>
            <a:pPr marR="0" lvl="0" algn="l" rtl="0">
              <a:spcBef>
                <a:spcPts val="0"/>
              </a:spcBef>
              <a:buNone/>
            </a:pPr>
            <a:endParaRPr/>
          </a:p>
          <a:p>
            <a:pPr lvl="0" rtl="0">
              <a:spcBef>
                <a:spcPts val="0"/>
              </a:spcBef>
              <a:buClr>
                <a:srgbClr val="000000"/>
              </a:buClr>
              <a:buSzPct val="84615"/>
              <a:buFont typeface="Arial"/>
              <a:buNone/>
            </a:pPr>
            <a:r>
              <a:rPr lang="en-GB" sz="1300">
                <a:solidFill>
                  <a:schemeClr val="dk1"/>
                </a:solidFill>
                <a:latin typeface="Calibri"/>
                <a:ea typeface="Calibri"/>
                <a:cs typeface="Calibri"/>
                <a:sym typeface="Calibri"/>
              </a:rPr>
              <a:t>Digital capabilities</a:t>
            </a:r>
          </a:p>
          <a:p>
            <a:pPr lvl="0" rtl="0">
              <a:spcBef>
                <a:spcPts val="0"/>
              </a:spcBef>
              <a:buClr>
                <a:srgbClr val="000000"/>
              </a:buClr>
              <a:buFont typeface="Arial"/>
              <a:buNone/>
            </a:pPr>
            <a:endParaRPr sz="1300">
              <a:solidFill>
                <a:schemeClr val="dk1"/>
              </a:solidFill>
              <a:latin typeface="Calibri"/>
              <a:ea typeface="Calibri"/>
              <a:cs typeface="Calibri"/>
              <a:sym typeface="Calibri"/>
            </a:endParaRPr>
          </a:p>
          <a:p>
            <a:pPr marL="285750" lvl="0" indent="-279400" rtl="0">
              <a:spcBef>
                <a:spcPts val="0"/>
              </a:spcBef>
              <a:buClr>
                <a:schemeClr val="dk1"/>
              </a:buClr>
              <a:buSzPct val="100000"/>
              <a:buFont typeface="Arial"/>
              <a:buChar char="•"/>
            </a:pPr>
            <a:r>
              <a:rPr lang="en-GB" sz="1300">
                <a:solidFill>
                  <a:schemeClr val="dk1"/>
                </a:solidFill>
                <a:latin typeface="Calibri"/>
                <a:ea typeface="Calibri"/>
                <a:cs typeface="Calibri"/>
                <a:sym typeface="Calibri"/>
              </a:rPr>
              <a:t>Data handling</a:t>
            </a:r>
          </a:p>
          <a:p>
            <a:pPr marL="285750" lvl="0" indent="-279400" rtl="0">
              <a:spcBef>
                <a:spcPts val="0"/>
              </a:spcBef>
              <a:buClr>
                <a:schemeClr val="dk1"/>
              </a:buClr>
              <a:buSzPct val="100000"/>
              <a:buFont typeface="Arial"/>
              <a:buChar char="•"/>
            </a:pPr>
            <a:r>
              <a:rPr lang="en-GB" sz="1300">
                <a:solidFill>
                  <a:schemeClr val="dk1"/>
                </a:solidFill>
                <a:latin typeface="Calibri"/>
                <a:ea typeface="Calibri"/>
                <a:cs typeface="Calibri"/>
                <a:sym typeface="Calibri"/>
              </a:rPr>
              <a:t>Network know-how</a:t>
            </a:r>
          </a:p>
          <a:p>
            <a:pPr marR="0" lvl="0" algn="l" rtl="0">
              <a:spcBef>
                <a:spcPts val="0"/>
              </a:spcBef>
              <a:buNone/>
            </a:pPr>
            <a:endParaRPr sz="1300">
              <a:solidFill>
                <a:schemeClr val="dk1"/>
              </a:solidFill>
              <a:latin typeface="Calibri"/>
              <a:ea typeface="Calibri"/>
              <a:cs typeface="Calibri"/>
              <a:sym typeface="Calibri"/>
            </a:endParaRPr>
          </a:p>
          <a:p>
            <a:pPr marR="0" lvl="0" algn="l" rtl="0">
              <a:spcBef>
                <a:spcPts val="0"/>
              </a:spcBef>
              <a:buNone/>
            </a:pPr>
            <a:endParaRPr sz="1300">
              <a:solidFill>
                <a:schemeClr val="dk1"/>
              </a:solidFill>
              <a:latin typeface="Calibri"/>
              <a:ea typeface="Calibri"/>
              <a:cs typeface="Calibri"/>
              <a:sym typeface="Calibri"/>
            </a:endParaRPr>
          </a:p>
          <a:p>
            <a:pPr marR="0" lvl="0" algn="l" rtl="0">
              <a:spcBef>
                <a:spcPts val="0"/>
              </a:spcBef>
              <a:buNone/>
            </a:pPr>
            <a:endParaRPr sz="1300">
              <a:solidFill>
                <a:schemeClr val="dk1"/>
              </a:solidFill>
              <a:latin typeface="Calibri"/>
              <a:ea typeface="Calibri"/>
              <a:cs typeface="Calibri"/>
              <a:sym typeface="Calibri"/>
            </a:endParaRPr>
          </a:p>
        </p:txBody>
      </p:sp>
    </p:spTree>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Shape 552"/>
          <p:cNvSpPr txBox="1">
            <a:spLocks noGrp="1"/>
          </p:cNvSpPr>
          <p:nvPr>
            <p:ph type="sldNum" idx="12"/>
          </p:nvPr>
        </p:nvSpPr>
        <p:spPr>
          <a:xfrm>
            <a:off x="7070411" y="4722069"/>
            <a:ext cx="1218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fld id="{00000000-1234-1234-1234-123412341234}" type="slidenum">
              <a:rPr lang="en-GB" sz="800">
                <a:solidFill>
                  <a:schemeClr val="accent2"/>
                </a:solidFill>
                <a:latin typeface="Calibri"/>
                <a:ea typeface="Calibri"/>
                <a:cs typeface="Calibri"/>
                <a:sym typeface="Calibri"/>
              </a:rPr>
              <a:t>32</a:t>
            </a:fld>
            <a:endParaRPr lang="en-GB" sz="800">
              <a:solidFill>
                <a:schemeClr val="accent2"/>
              </a:solidFill>
              <a:latin typeface="Calibri"/>
              <a:ea typeface="Calibri"/>
              <a:cs typeface="Calibri"/>
              <a:sym typeface="Calibri"/>
            </a:endParaRPr>
          </a:p>
        </p:txBody>
      </p:sp>
      <p:sp>
        <p:nvSpPr>
          <p:cNvPr id="553" name="Shape 553"/>
          <p:cNvSpPr txBox="1">
            <a:spLocks noGrp="1"/>
          </p:cNvSpPr>
          <p:nvPr>
            <p:ph type="ftr" idx="11"/>
          </p:nvPr>
        </p:nvSpPr>
        <p:spPr>
          <a:xfrm flipH="1">
            <a:off x="6251181" y="4722069"/>
            <a:ext cx="8112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r>
              <a:rPr lang="en-GB" sz="800">
                <a:solidFill>
                  <a:srgbClr val="888888"/>
                </a:solidFill>
                <a:latin typeface="Calibri"/>
                <a:ea typeface="Calibri"/>
                <a:cs typeface="Calibri"/>
                <a:sym typeface="Calibri"/>
              </a:rPr>
              <a:t>© AARNet Pty Ltd |</a:t>
            </a:r>
          </a:p>
        </p:txBody>
      </p:sp>
      <p:sp>
        <p:nvSpPr>
          <p:cNvPr id="554" name="Shape 554"/>
          <p:cNvSpPr txBox="1">
            <a:spLocks noGrp="1"/>
          </p:cNvSpPr>
          <p:nvPr>
            <p:ph type="body" idx="4"/>
          </p:nvPr>
        </p:nvSpPr>
        <p:spPr>
          <a:xfrm>
            <a:off x="4924043" y="1193009"/>
            <a:ext cx="151500" cy="48300"/>
          </a:xfrm>
          <a:prstGeom prst="rect">
            <a:avLst/>
          </a:prstGeom>
          <a:noFill/>
          <a:ln>
            <a:noFill/>
          </a:ln>
        </p:spPr>
        <p:txBody>
          <a:bodyPr wrap="square" lIns="0" tIns="0" rIns="0" bIns="0" anchor="t" anchorCtr="0">
            <a:noAutofit/>
          </a:bodyPr>
          <a:lstStyle/>
          <a:p>
            <a:pPr marL="0" marR="0" lvl="0" indent="0" algn="l" rtl="0">
              <a:lnSpc>
                <a:spcPct val="90000"/>
              </a:lnSpc>
              <a:spcBef>
                <a:spcPts val="0"/>
              </a:spcBef>
              <a:buClr>
                <a:schemeClr val="accent2"/>
              </a:buClr>
              <a:buSzPct val="25000"/>
              <a:buFont typeface="Arial"/>
              <a:buNone/>
            </a:pPr>
            <a:endParaRPr sz="1000" b="0" i="0" u="none" strike="noStrike" cap="none">
              <a:solidFill>
                <a:schemeClr val="accent2"/>
              </a:solidFill>
              <a:latin typeface="Calibri"/>
              <a:ea typeface="Calibri"/>
              <a:cs typeface="Calibri"/>
              <a:sym typeface="Calibri"/>
            </a:endParaRPr>
          </a:p>
        </p:txBody>
      </p:sp>
      <p:sp>
        <p:nvSpPr>
          <p:cNvPr id="555" name="Shape 555"/>
          <p:cNvSpPr txBox="1">
            <a:spLocks noGrp="1"/>
          </p:cNvSpPr>
          <p:nvPr>
            <p:ph type="body" idx="1"/>
          </p:nvPr>
        </p:nvSpPr>
        <p:spPr>
          <a:xfrm>
            <a:off x="4920198" y="171199"/>
            <a:ext cx="1256100" cy="1068300"/>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Universities</a:t>
            </a:r>
          </a:p>
        </p:txBody>
      </p:sp>
      <p:sp>
        <p:nvSpPr>
          <p:cNvPr id="556" name="Shape 556"/>
          <p:cNvSpPr>
            <a:spLocks noGrp="1"/>
          </p:cNvSpPr>
          <p:nvPr>
            <p:ph type="body" idx="5"/>
          </p:nvPr>
        </p:nvSpPr>
        <p:spPr>
          <a:xfrm rot="5400000" flipH="1">
            <a:off x="4916166" y="255410"/>
            <a:ext cx="133200" cy="1218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557" name="Shape 557"/>
          <p:cNvSpPr txBox="1">
            <a:spLocks noGrp="1"/>
          </p:cNvSpPr>
          <p:nvPr>
            <p:ph type="body" idx="6"/>
          </p:nvPr>
        </p:nvSpPr>
        <p:spPr>
          <a:xfrm>
            <a:off x="6313653" y="171199"/>
            <a:ext cx="1256100" cy="1068300"/>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Government</a:t>
            </a:r>
          </a:p>
        </p:txBody>
      </p:sp>
      <p:sp>
        <p:nvSpPr>
          <p:cNvPr id="558" name="Shape 558"/>
          <p:cNvSpPr>
            <a:spLocks noGrp="1"/>
          </p:cNvSpPr>
          <p:nvPr>
            <p:ph type="body" idx="7"/>
          </p:nvPr>
        </p:nvSpPr>
        <p:spPr>
          <a:xfrm rot="5400000" flipH="1">
            <a:off x="6309622" y="255410"/>
            <a:ext cx="133200" cy="1218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559" name="Shape 559"/>
          <p:cNvSpPr txBox="1">
            <a:spLocks noGrp="1"/>
          </p:cNvSpPr>
          <p:nvPr>
            <p:ph type="body" idx="8"/>
          </p:nvPr>
        </p:nvSpPr>
        <p:spPr>
          <a:xfrm>
            <a:off x="7707109" y="171199"/>
            <a:ext cx="1256100" cy="1068300"/>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Industry</a:t>
            </a:r>
          </a:p>
        </p:txBody>
      </p:sp>
      <p:sp>
        <p:nvSpPr>
          <p:cNvPr id="560" name="Shape 560"/>
          <p:cNvSpPr>
            <a:spLocks noGrp="1"/>
          </p:cNvSpPr>
          <p:nvPr>
            <p:ph type="body" idx="9"/>
          </p:nvPr>
        </p:nvSpPr>
        <p:spPr>
          <a:xfrm rot="5400000" flipH="1">
            <a:off x="7703077" y="255410"/>
            <a:ext cx="133200" cy="1218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561" name="Shape 561"/>
          <p:cNvSpPr txBox="1">
            <a:spLocks noGrp="1"/>
          </p:cNvSpPr>
          <p:nvPr>
            <p:ph type="body" idx="1"/>
          </p:nvPr>
        </p:nvSpPr>
        <p:spPr>
          <a:xfrm>
            <a:off x="3267850" y="1330625"/>
            <a:ext cx="1350599" cy="893099"/>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Information Technology</a:t>
            </a:r>
          </a:p>
        </p:txBody>
      </p:sp>
      <p:sp>
        <p:nvSpPr>
          <p:cNvPr id="562" name="Shape 562"/>
          <p:cNvSpPr>
            <a:spLocks noGrp="1"/>
          </p:cNvSpPr>
          <p:nvPr>
            <p:ph type="body" idx="5"/>
          </p:nvPr>
        </p:nvSpPr>
        <p:spPr>
          <a:xfrm rot="5400000" flipH="1">
            <a:off x="3279439" y="1386438"/>
            <a:ext cx="111300" cy="1311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563" name="Shape 563"/>
          <p:cNvSpPr txBox="1">
            <a:spLocks noGrp="1"/>
          </p:cNvSpPr>
          <p:nvPr>
            <p:ph type="body" idx="1"/>
          </p:nvPr>
        </p:nvSpPr>
        <p:spPr>
          <a:xfrm>
            <a:off x="4716100" y="1330625"/>
            <a:ext cx="1350600" cy="893099"/>
          </a:xfrm>
          <a:prstGeom prst="rect">
            <a:avLst/>
          </a:prstGeom>
          <a:solidFill>
            <a:srgbClr val="FFC20E"/>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Library</a:t>
            </a:r>
          </a:p>
        </p:txBody>
      </p:sp>
      <p:sp>
        <p:nvSpPr>
          <p:cNvPr id="564" name="Shape 564"/>
          <p:cNvSpPr>
            <a:spLocks noGrp="1"/>
          </p:cNvSpPr>
          <p:nvPr>
            <p:ph type="body" idx="5"/>
          </p:nvPr>
        </p:nvSpPr>
        <p:spPr>
          <a:xfrm rot="5400000" flipH="1">
            <a:off x="4727689" y="1386438"/>
            <a:ext cx="111300" cy="1311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565" name="Shape 565"/>
          <p:cNvSpPr txBox="1">
            <a:spLocks noGrp="1"/>
          </p:cNvSpPr>
          <p:nvPr>
            <p:ph type="body" idx="1"/>
          </p:nvPr>
        </p:nvSpPr>
        <p:spPr>
          <a:xfrm>
            <a:off x="6164350" y="1330625"/>
            <a:ext cx="1350599" cy="893099"/>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Research</a:t>
            </a:r>
          </a:p>
        </p:txBody>
      </p:sp>
      <p:sp>
        <p:nvSpPr>
          <p:cNvPr id="566" name="Shape 566"/>
          <p:cNvSpPr>
            <a:spLocks noGrp="1"/>
          </p:cNvSpPr>
          <p:nvPr>
            <p:ph type="body" idx="5"/>
          </p:nvPr>
        </p:nvSpPr>
        <p:spPr>
          <a:xfrm rot="5400000" flipH="1">
            <a:off x="6175939" y="1386438"/>
            <a:ext cx="111300" cy="1311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567" name="Shape 567"/>
          <p:cNvSpPr txBox="1">
            <a:spLocks noGrp="1"/>
          </p:cNvSpPr>
          <p:nvPr>
            <p:ph type="body" idx="1"/>
          </p:nvPr>
        </p:nvSpPr>
        <p:spPr>
          <a:xfrm>
            <a:off x="7612600" y="1330625"/>
            <a:ext cx="1350600" cy="893099"/>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Senior Management</a:t>
            </a:r>
          </a:p>
        </p:txBody>
      </p:sp>
      <p:sp>
        <p:nvSpPr>
          <p:cNvPr id="568" name="Shape 568"/>
          <p:cNvSpPr>
            <a:spLocks noGrp="1"/>
          </p:cNvSpPr>
          <p:nvPr>
            <p:ph type="body" idx="5"/>
          </p:nvPr>
        </p:nvSpPr>
        <p:spPr>
          <a:xfrm rot="5400000" flipH="1">
            <a:off x="7624189" y="1386438"/>
            <a:ext cx="111300" cy="1311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569" name="Shape 569"/>
          <p:cNvSpPr txBox="1">
            <a:spLocks noGrp="1"/>
          </p:cNvSpPr>
          <p:nvPr>
            <p:ph type="body" idx="1"/>
          </p:nvPr>
        </p:nvSpPr>
        <p:spPr>
          <a:xfrm>
            <a:off x="2219999" y="3380849"/>
            <a:ext cx="2094900" cy="893100"/>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400"/>
              <a:t>Digital Humanities</a:t>
            </a:r>
          </a:p>
        </p:txBody>
      </p:sp>
      <p:sp>
        <p:nvSpPr>
          <p:cNvPr id="570" name="Shape 570"/>
          <p:cNvSpPr>
            <a:spLocks noGrp="1"/>
          </p:cNvSpPr>
          <p:nvPr>
            <p:ph type="body" idx="5"/>
          </p:nvPr>
        </p:nvSpPr>
        <p:spPr>
          <a:xfrm rot="5400000" flipH="1">
            <a:off x="2268433" y="3400352"/>
            <a:ext cx="111600" cy="2034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400" b="0" i="0" u="none" strike="noStrike" cap="none">
              <a:latin typeface="Calibri"/>
              <a:ea typeface="Calibri"/>
              <a:cs typeface="Calibri"/>
              <a:sym typeface="Calibri"/>
            </a:endParaRPr>
          </a:p>
        </p:txBody>
      </p:sp>
      <p:sp>
        <p:nvSpPr>
          <p:cNvPr id="571" name="Shape 571"/>
          <p:cNvSpPr txBox="1">
            <a:spLocks noGrp="1"/>
          </p:cNvSpPr>
          <p:nvPr>
            <p:ph type="body" idx="6"/>
          </p:nvPr>
        </p:nvSpPr>
        <p:spPr>
          <a:xfrm>
            <a:off x="4544154" y="3380849"/>
            <a:ext cx="2094899" cy="893100"/>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400"/>
              <a:t>eResearch</a:t>
            </a:r>
          </a:p>
        </p:txBody>
      </p:sp>
      <p:sp>
        <p:nvSpPr>
          <p:cNvPr id="572" name="Shape 572"/>
          <p:cNvSpPr>
            <a:spLocks noGrp="1"/>
          </p:cNvSpPr>
          <p:nvPr>
            <p:ph type="body" idx="7"/>
          </p:nvPr>
        </p:nvSpPr>
        <p:spPr>
          <a:xfrm rot="5400000" flipH="1">
            <a:off x="4592588" y="3400352"/>
            <a:ext cx="111600" cy="2034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400" b="0" i="0" u="none" strike="noStrike" cap="none">
              <a:latin typeface="Calibri"/>
              <a:ea typeface="Calibri"/>
              <a:cs typeface="Calibri"/>
              <a:sym typeface="Calibri"/>
            </a:endParaRPr>
          </a:p>
        </p:txBody>
      </p:sp>
      <p:sp>
        <p:nvSpPr>
          <p:cNvPr id="573" name="Shape 573"/>
          <p:cNvSpPr txBox="1">
            <a:spLocks noGrp="1"/>
          </p:cNvSpPr>
          <p:nvPr>
            <p:ph type="body" idx="8"/>
          </p:nvPr>
        </p:nvSpPr>
        <p:spPr>
          <a:xfrm>
            <a:off x="6868308" y="3380849"/>
            <a:ext cx="2094900" cy="893100"/>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400"/>
              <a:t>NRENs</a:t>
            </a:r>
          </a:p>
        </p:txBody>
      </p:sp>
      <p:sp>
        <p:nvSpPr>
          <p:cNvPr id="574" name="Shape 574"/>
          <p:cNvSpPr>
            <a:spLocks noGrp="1"/>
          </p:cNvSpPr>
          <p:nvPr>
            <p:ph type="body" idx="9"/>
          </p:nvPr>
        </p:nvSpPr>
        <p:spPr>
          <a:xfrm rot="5400000" flipH="1">
            <a:off x="6916742" y="3400352"/>
            <a:ext cx="111600" cy="2034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400" b="0" i="0" u="none" strike="noStrike" cap="none">
              <a:latin typeface="Calibri"/>
              <a:ea typeface="Calibri"/>
              <a:cs typeface="Calibri"/>
              <a:sym typeface="Calibri"/>
            </a:endParaRPr>
          </a:p>
        </p:txBody>
      </p:sp>
      <p:sp>
        <p:nvSpPr>
          <p:cNvPr id="575" name="Shape 575"/>
          <p:cNvSpPr txBox="1">
            <a:spLocks noGrp="1"/>
          </p:cNvSpPr>
          <p:nvPr>
            <p:ph type="body" idx="1"/>
          </p:nvPr>
        </p:nvSpPr>
        <p:spPr>
          <a:xfrm>
            <a:off x="1384549" y="2314974"/>
            <a:ext cx="1797300" cy="952800"/>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Science </a:t>
            </a:r>
          </a:p>
        </p:txBody>
      </p:sp>
      <p:sp>
        <p:nvSpPr>
          <p:cNvPr id="576" name="Shape 576"/>
          <p:cNvSpPr>
            <a:spLocks noGrp="1"/>
          </p:cNvSpPr>
          <p:nvPr>
            <p:ph type="body" idx="5"/>
          </p:nvPr>
        </p:nvSpPr>
        <p:spPr>
          <a:xfrm rot="5400000" flipH="1">
            <a:off x="1414396" y="2356953"/>
            <a:ext cx="119100" cy="1746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577" name="Shape 577"/>
          <p:cNvSpPr txBox="1">
            <a:spLocks noGrp="1"/>
          </p:cNvSpPr>
          <p:nvPr>
            <p:ph type="body" idx="1"/>
          </p:nvPr>
        </p:nvSpPr>
        <p:spPr>
          <a:xfrm>
            <a:off x="3311665" y="2314974"/>
            <a:ext cx="1797300" cy="952800"/>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Cultural Heritage</a:t>
            </a:r>
          </a:p>
        </p:txBody>
      </p:sp>
      <p:sp>
        <p:nvSpPr>
          <p:cNvPr id="578" name="Shape 578"/>
          <p:cNvSpPr>
            <a:spLocks noGrp="1"/>
          </p:cNvSpPr>
          <p:nvPr>
            <p:ph type="body" idx="5"/>
          </p:nvPr>
        </p:nvSpPr>
        <p:spPr>
          <a:xfrm rot="5400000" flipH="1">
            <a:off x="3341512" y="2356953"/>
            <a:ext cx="119100" cy="1746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579" name="Shape 579"/>
          <p:cNvSpPr txBox="1">
            <a:spLocks noGrp="1"/>
          </p:cNvSpPr>
          <p:nvPr>
            <p:ph type="body" idx="1"/>
          </p:nvPr>
        </p:nvSpPr>
        <p:spPr>
          <a:xfrm>
            <a:off x="5238782" y="2314974"/>
            <a:ext cx="1797300" cy="952800"/>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Health</a:t>
            </a:r>
          </a:p>
        </p:txBody>
      </p:sp>
      <p:sp>
        <p:nvSpPr>
          <p:cNvPr id="580" name="Shape 580"/>
          <p:cNvSpPr>
            <a:spLocks noGrp="1"/>
          </p:cNvSpPr>
          <p:nvPr>
            <p:ph type="body" idx="5"/>
          </p:nvPr>
        </p:nvSpPr>
        <p:spPr>
          <a:xfrm rot="5400000" flipH="1">
            <a:off x="5268628" y="2356953"/>
            <a:ext cx="119100" cy="1746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581" name="Shape 581"/>
          <p:cNvSpPr txBox="1">
            <a:spLocks noGrp="1"/>
          </p:cNvSpPr>
          <p:nvPr>
            <p:ph type="body" idx="1"/>
          </p:nvPr>
        </p:nvSpPr>
        <p:spPr>
          <a:xfrm>
            <a:off x="7165898" y="2314974"/>
            <a:ext cx="1797300" cy="952800"/>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K-12 Schools</a:t>
            </a:r>
          </a:p>
        </p:txBody>
      </p:sp>
      <p:sp>
        <p:nvSpPr>
          <p:cNvPr id="582" name="Shape 582"/>
          <p:cNvSpPr>
            <a:spLocks noGrp="1"/>
          </p:cNvSpPr>
          <p:nvPr>
            <p:ph type="body" idx="5"/>
          </p:nvPr>
        </p:nvSpPr>
        <p:spPr>
          <a:xfrm rot="5400000" flipH="1">
            <a:off x="7195744" y="2356953"/>
            <a:ext cx="119100" cy="1746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Tree>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Shape 587"/>
          <p:cNvSpPr txBox="1">
            <a:spLocks noGrp="1"/>
          </p:cNvSpPr>
          <p:nvPr>
            <p:ph type="sldNum" idx="12"/>
          </p:nvPr>
        </p:nvSpPr>
        <p:spPr>
          <a:xfrm>
            <a:off x="7070411" y="4722069"/>
            <a:ext cx="1218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fld id="{00000000-1234-1234-1234-123412341234}" type="slidenum">
              <a:rPr lang="en-GB" sz="800">
                <a:solidFill>
                  <a:schemeClr val="accent2"/>
                </a:solidFill>
                <a:latin typeface="Calibri"/>
                <a:ea typeface="Calibri"/>
                <a:cs typeface="Calibri"/>
                <a:sym typeface="Calibri"/>
              </a:rPr>
              <a:t>33</a:t>
            </a:fld>
            <a:endParaRPr lang="en-GB" sz="800">
              <a:solidFill>
                <a:schemeClr val="accent2"/>
              </a:solidFill>
              <a:latin typeface="Calibri"/>
              <a:ea typeface="Calibri"/>
              <a:cs typeface="Calibri"/>
              <a:sym typeface="Calibri"/>
            </a:endParaRPr>
          </a:p>
        </p:txBody>
      </p:sp>
      <p:sp>
        <p:nvSpPr>
          <p:cNvPr id="588" name="Shape 588"/>
          <p:cNvSpPr txBox="1">
            <a:spLocks noGrp="1"/>
          </p:cNvSpPr>
          <p:nvPr>
            <p:ph type="ftr" idx="11"/>
          </p:nvPr>
        </p:nvSpPr>
        <p:spPr>
          <a:xfrm flipH="1">
            <a:off x="6251181" y="4722069"/>
            <a:ext cx="8112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r>
              <a:rPr lang="en-GB" sz="800">
                <a:solidFill>
                  <a:srgbClr val="888888"/>
                </a:solidFill>
                <a:latin typeface="Calibri"/>
                <a:ea typeface="Calibri"/>
                <a:cs typeface="Calibri"/>
                <a:sym typeface="Calibri"/>
              </a:rPr>
              <a:t>© AARNet Pty Ltd |</a:t>
            </a:r>
          </a:p>
        </p:txBody>
      </p:sp>
      <p:sp>
        <p:nvSpPr>
          <p:cNvPr id="589" name="Shape 589"/>
          <p:cNvSpPr txBox="1">
            <a:spLocks noGrp="1"/>
          </p:cNvSpPr>
          <p:nvPr>
            <p:ph type="body" idx="4"/>
          </p:nvPr>
        </p:nvSpPr>
        <p:spPr>
          <a:xfrm>
            <a:off x="4924043" y="1193009"/>
            <a:ext cx="151500" cy="48300"/>
          </a:xfrm>
          <a:prstGeom prst="rect">
            <a:avLst/>
          </a:prstGeom>
          <a:noFill/>
          <a:ln>
            <a:noFill/>
          </a:ln>
        </p:spPr>
        <p:txBody>
          <a:bodyPr wrap="square" lIns="0" tIns="0" rIns="0" bIns="0" anchor="t" anchorCtr="0">
            <a:noAutofit/>
          </a:bodyPr>
          <a:lstStyle/>
          <a:p>
            <a:pPr marL="0" marR="0" lvl="0" indent="0" algn="l" rtl="0">
              <a:lnSpc>
                <a:spcPct val="90000"/>
              </a:lnSpc>
              <a:spcBef>
                <a:spcPts val="0"/>
              </a:spcBef>
              <a:buClr>
                <a:schemeClr val="accent2"/>
              </a:buClr>
              <a:buSzPct val="25000"/>
              <a:buFont typeface="Arial"/>
              <a:buNone/>
            </a:pPr>
            <a:endParaRPr sz="1000" b="0" i="0" u="none" strike="noStrike" cap="none">
              <a:solidFill>
                <a:schemeClr val="accent2"/>
              </a:solidFill>
              <a:latin typeface="Calibri"/>
              <a:ea typeface="Calibri"/>
              <a:cs typeface="Calibri"/>
              <a:sym typeface="Calibri"/>
            </a:endParaRPr>
          </a:p>
        </p:txBody>
      </p:sp>
      <p:sp>
        <p:nvSpPr>
          <p:cNvPr id="590" name="Shape 590"/>
          <p:cNvSpPr txBox="1">
            <a:spLocks noGrp="1"/>
          </p:cNvSpPr>
          <p:nvPr>
            <p:ph type="body" idx="1"/>
          </p:nvPr>
        </p:nvSpPr>
        <p:spPr>
          <a:xfrm>
            <a:off x="4920198" y="171199"/>
            <a:ext cx="1256100" cy="1068300"/>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Universities</a:t>
            </a:r>
          </a:p>
        </p:txBody>
      </p:sp>
      <p:sp>
        <p:nvSpPr>
          <p:cNvPr id="591" name="Shape 591"/>
          <p:cNvSpPr>
            <a:spLocks noGrp="1"/>
          </p:cNvSpPr>
          <p:nvPr>
            <p:ph type="body" idx="5"/>
          </p:nvPr>
        </p:nvSpPr>
        <p:spPr>
          <a:xfrm rot="5400000" flipH="1">
            <a:off x="4916166" y="255410"/>
            <a:ext cx="133200" cy="1218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592" name="Shape 592"/>
          <p:cNvSpPr txBox="1">
            <a:spLocks noGrp="1"/>
          </p:cNvSpPr>
          <p:nvPr>
            <p:ph type="body" idx="6"/>
          </p:nvPr>
        </p:nvSpPr>
        <p:spPr>
          <a:xfrm>
            <a:off x="6313653" y="171199"/>
            <a:ext cx="1256100" cy="1068300"/>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Government</a:t>
            </a:r>
          </a:p>
        </p:txBody>
      </p:sp>
      <p:sp>
        <p:nvSpPr>
          <p:cNvPr id="593" name="Shape 593"/>
          <p:cNvSpPr>
            <a:spLocks noGrp="1"/>
          </p:cNvSpPr>
          <p:nvPr>
            <p:ph type="body" idx="7"/>
          </p:nvPr>
        </p:nvSpPr>
        <p:spPr>
          <a:xfrm rot="5400000" flipH="1">
            <a:off x="6309622" y="255410"/>
            <a:ext cx="133200" cy="1218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594" name="Shape 594"/>
          <p:cNvSpPr txBox="1">
            <a:spLocks noGrp="1"/>
          </p:cNvSpPr>
          <p:nvPr>
            <p:ph type="body" idx="8"/>
          </p:nvPr>
        </p:nvSpPr>
        <p:spPr>
          <a:xfrm>
            <a:off x="7707109" y="171199"/>
            <a:ext cx="1256100" cy="1068300"/>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Industry</a:t>
            </a:r>
          </a:p>
        </p:txBody>
      </p:sp>
      <p:sp>
        <p:nvSpPr>
          <p:cNvPr id="595" name="Shape 595"/>
          <p:cNvSpPr>
            <a:spLocks noGrp="1"/>
          </p:cNvSpPr>
          <p:nvPr>
            <p:ph type="body" idx="9"/>
          </p:nvPr>
        </p:nvSpPr>
        <p:spPr>
          <a:xfrm rot="5400000" flipH="1">
            <a:off x="7703077" y="255410"/>
            <a:ext cx="133200" cy="1218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596" name="Shape 596"/>
          <p:cNvSpPr txBox="1">
            <a:spLocks noGrp="1"/>
          </p:cNvSpPr>
          <p:nvPr>
            <p:ph type="body" idx="1"/>
          </p:nvPr>
        </p:nvSpPr>
        <p:spPr>
          <a:xfrm>
            <a:off x="3267850" y="1330625"/>
            <a:ext cx="1350599" cy="893099"/>
          </a:xfrm>
          <a:prstGeom prst="rect">
            <a:avLst/>
          </a:prstGeom>
          <a:solidFill>
            <a:srgbClr val="FFC20E"/>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Information Technology</a:t>
            </a:r>
          </a:p>
        </p:txBody>
      </p:sp>
      <p:sp>
        <p:nvSpPr>
          <p:cNvPr id="597" name="Shape 597"/>
          <p:cNvSpPr>
            <a:spLocks noGrp="1"/>
          </p:cNvSpPr>
          <p:nvPr>
            <p:ph type="body" idx="5"/>
          </p:nvPr>
        </p:nvSpPr>
        <p:spPr>
          <a:xfrm rot="5400000" flipH="1">
            <a:off x="3279439" y="1386438"/>
            <a:ext cx="111300" cy="1311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598" name="Shape 598"/>
          <p:cNvSpPr txBox="1">
            <a:spLocks noGrp="1"/>
          </p:cNvSpPr>
          <p:nvPr>
            <p:ph type="body" idx="1"/>
          </p:nvPr>
        </p:nvSpPr>
        <p:spPr>
          <a:xfrm>
            <a:off x="4716100" y="1330625"/>
            <a:ext cx="1350600" cy="893099"/>
          </a:xfrm>
          <a:prstGeom prst="rect">
            <a:avLst/>
          </a:prstGeom>
          <a:solidFill>
            <a:srgbClr val="FFC20E"/>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Library</a:t>
            </a:r>
          </a:p>
        </p:txBody>
      </p:sp>
      <p:sp>
        <p:nvSpPr>
          <p:cNvPr id="599" name="Shape 599"/>
          <p:cNvSpPr>
            <a:spLocks noGrp="1"/>
          </p:cNvSpPr>
          <p:nvPr>
            <p:ph type="body" idx="5"/>
          </p:nvPr>
        </p:nvSpPr>
        <p:spPr>
          <a:xfrm rot="5400000" flipH="1">
            <a:off x="4727689" y="1386438"/>
            <a:ext cx="111300" cy="1311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600" name="Shape 600"/>
          <p:cNvSpPr txBox="1">
            <a:spLocks noGrp="1"/>
          </p:cNvSpPr>
          <p:nvPr>
            <p:ph type="body" idx="1"/>
          </p:nvPr>
        </p:nvSpPr>
        <p:spPr>
          <a:xfrm>
            <a:off x="6164350" y="1330625"/>
            <a:ext cx="1350599" cy="893099"/>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Research</a:t>
            </a:r>
          </a:p>
        </p:txBody>
      </p:sp>
      <p:sp>
        <p:nvSpPr>
          <p:cNvPr id="601" name="Shape 601"/>
          <p:cNvSpPr>
            <a:spLocks noGrp="1"/>
          </p:cNvSpPr>
          <p:nvPr>
            <p:ph type="body" idx="5"/>
          </p:nvPr>
        </p:nvSpPr>
        <p:spPr>
          <a:xfrm rot="5400000" flipH="1">
            <a:off x="6175939" y="1386438"/>
            <a:ext cx="111300" cy="1311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602" name="Shape 602"/>
          <p:cNvSpPr txBox="1">
            <a:spLocks noGrp="1"/>
          </p:cNvSpPr>
          <p:nvPr>
            <p:ph type="body" idx="1"/>
          </p:nvPr>
        </p:nvSpPr>
        <p:spPr>
          <a:xfrm>
            <a:off x="7612600" y="1330625"/>
            <a:ext cx="1350600" cy="893099"/>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Senior Management</a:t>
            </a:r>
          </a:p>
        </p:txBody>
      </p:sp>
      <p:sp>
        <p:nvSpPr>
          <p:cNvPr id="603" name="Shape 603"/>
          <p:cNvSpPr>
            <a:spLocks noGrp="1"/>
          </p:cNvSpPr>
          <p:nvPr>
            <p:ph type="body" idx="5"/>
          </p:nvPr>
        </p:nvSpPr>
        <p:spPr>
          <a:xfrm rot="5400000" flipH="1">
            <a:off x="7624189" y="1386438"/>
            <a:ext cx="111300" cy="1311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604" name="Shape 604"/>
          <p:cNvSpPr txBox="1">
            <a:spLocks noGrp="1"/>
          </p:cNvSpPr>
          <p:nvPr>
            <p:ph type="body" idx="1"/>
          </p:nvPr>
        </p:nvSpPr>
        <p:spPr>
          <a:xfrm>
            <a:off x="2219999" y="3380849"/>
            <a:ext cx="2094900" cy="893100"/>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400"/>
              <a:t>Digital Humanities</a:t>
            </a:r>
          </a:p>
        </p:txBody>
      </p:sp>
      <p:sp>
        <p:nvSpPr>
          <p:cNvPr id="605" name="Shape 605"/>
          <p:cNvSpPr>
            <a:spLocks noGrp="1"/>
          </p:cNvSpPr>
          <p:nvPr>
            <p:ph type="body" idx="5"/>
          </p:nvPr>
        </p:nvSpPr>
        <p:spPr>
          <a:xfrm rot="5400000" flipH="1">
            <a:off x="2268433" y="3400352"/>
            <a:ext cx="111600" cy="2034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400" b="0" i="0" u="none" strike="noStrike" cap="none">
              <a:latin typeface="Calibri"/>
              <a:ea typeface="Calibri"/>
              <a:cs typeface="Calibri"/>
              <a:sym typeface="Calibri"/>
            </a:endParaRPr>
          </a:p>
        </p:txBody>
      </p:sp>
      <p:sp>
        <p:nvSpPr>
          <p:cNvPr id="606" name="Shape 606"/>
          <p:cNvSpPr txBox="1">
            <a:spLocks noGrp="1"/>
          </p:cNvSpPr>
          <p:nvPr>
            <p:ph type="body" idx="6"/>
          </p:nvPr>
        </p:nvSpPr>
        <p:spPr>
          <a:xfrm>
            <a:off x="4544154" y="3380849"/>
            <a:ext cx="2094899" cy="893100"/>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400"/>
              <a:t>eResearch</a:t>
            </a:r>
          </a:p>
        </p:txBody>
      </p:sp>
      <p:sp>
        <p:nvSpPr>
          <p:cNvPr id="607" name="Shape 607"/>
          <p:cNvSpPr>
            <a:spLocks noGrp="1"/>
          </p:cNvSpPr>
          <p:nvPr>
            <p:ph type="body" idx="7"/>
          </p:nvPr>
        </p:nvSpPr>
        <p:spPr>
          <a:xfrm rot="5400000" flipH="1">
            <a:off x="4592588" y="3400352"/>
            <a:ext cx="111600" cy="2034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400" b="0" i="0" u="none" strike="noStrike" cap="none">
              <a:latin typeface="Calibri"/>
              <a:ea typeface="Calibri"/>
              <a:cs typeface="Calibri"/>
              <a:sym typeface="Calibri"/>
            </a:endParaRPr>
          </a:p>
        </p:txBody>
      </p:sp>
      <p:sp>
        <p:nvSpPr>
          <p:cNvPr id="608" name="Shape 608"/>
          <p:cNvSpPr txBox="1">
            <a:spLocks noGrp="1"/>
          </p:cNvSpPr>
          <p:nvPr>
            <p:ph type="body" idx="8"/>
          </p:nvPr>
        </p:nvSpPr>
        <p:spPr>
          <a:xfrm>
            <a:off x="6868308" y="3380849"/>
            <a:ext cx="2094900" cy="893100"/>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400"/>
              <a:t>NRENs</a:t>
            </a:r>
          </a:p>
        </p:txBody>
      </p:sp>
      <p:sp>
        <p:nvSpPr>
          <p:cNvPr id="609" name="Shape 609"/>
          <p:cNvSpPr>
            <a:spLocks noGrp="1"/>
          </p:cNvSpPr>
          <p:nvPr>
            <p:ph type="body" idx="9"/>
          </p:nvPr>
        </p:nvSpPr>
        <p:spPr>
          <a:xfrm rot="5400000" flipH="1">
            <a:off x="6916742" y="3400352"/>
            <a:ext cx="111600" cy="2034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400" b="0" i="0" u="none" strike="noStrike" cap="none">
              <a:latin typeface="Calibri"/>
              <a:ea typeface="Calibri"/>
              <a:cs typeface="Calibri"/>
              <a:sym typeface="Calibri"/>
            </a:endParaRPr>
          </a:p>
        </p:txBody>
      </p:sp>
      <p:sp>
        <p:nvSpPr>
          <p:cNvPr id="610" name="Shape 610"/>
          <p:cNvSpPr txBox="1">
            <a:spLocks noGrp="1"/>
          </p:cNvSpPr>
          <p:nvPr>
            <p:ph type="body" idx="1"/>
          </p:nvPr>
        </p:nvSpPr>
        <p:spPr>
          <a:xfrm>
            <a:off x="1384549" y="2314974"/>
            <a:ext cx="1797300" cy="952800"/>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Science </a:t>
            </a:r>
          </a:p>
        </p:txBody>
      </p:sp>
      <p:sp>
        <p:nvSpPr>
          <p:cNvPr id="611" name="Shape 611"/>
          <p:cNvSpPr>
            <a:spLocks noGrp="1"/>
          </p:cNvSpPr>
          <p:nvPr>
            <p:ph type="body" idx="5"/>
          </p:nvPr>
        </p:nvSpPr>
        <p:spPr>
          <a:xfrm rot="5400000" flipH="1">
            <a:off x="1414396" y="2356953"/>
            <a:ext cx="119100" cy="1746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612" name="Shape 612"/>
          <p:cNvSpPr txBox="1">
            <a:spLocks noGrp="1"/>
          </p:cNvSpPr>
          <p:nvPr>
            <p:ph type="body" idx="1"/>
          </p:nvPr>
        </p:nvSpPr>
        <p:spPr>
          <a:xfrm>
            <a:off x="3311665" y="2314974"/>
            <a:ext cx="1797300" cy="952800"/>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Cultural Heritage</a:t>
            </a:r>
          </a:p>
        </p:txBody>
      </p:sp>
      <p:sp>
        <p:nvSpPr>
          <p:cNvPr id="613" name="Shape 613"/>
          <p:cNvSpPr>
            <a:spLocks noGrp="1"/>
          </p:cNvSpPr>
          <p:nvPr>
            <p:ph type="body" idx="5"/>
          </p:nvPr>
        </p:nvSpPr>
        <p:spPr>
          <a:xfrm rot="5400000" flipH="1">
            <a:off x="3341512" y="2356953"/>
            <a:ext cx="119100" cy="1746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614" name="Shape 614"/>
          <p:cNvSpPr txBox="1">
            <a:spLocks noGrp="1"/>
          </p:cNvSpPr>
          <p:nvPr>
            <p:ph type="body" idx="1"/>
          </p:nvPr>
        </p:nvSpPr>
        <p:spPr>
          <a:xfrm>
            <a:off x="5238782" y="2314974"/>
            <a:ext cx="1797300" cy="952800"/>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Health</a:t>
            </a:r>
          </a:p>
        </p:txBody>
      </p:sp>
      <p:sp>
        <p:nvSpPr>
          <p:cNvPr id="615" name="Shape 615"/>
          <p:cNvSpPr>
            <a:spLocks noGrp="1"/>
          </p:cNvSpPr>
          <p:nvPr>
            <p:ph type="body" idx="5"/>
          </p:nvPr>
        </p:nvSpPr>
        <p:spPr>
          <a:xfrm rot="5400000" flipH="1">
            <a:off x="5268628" y="2356953"/>
            <a:ext cx="119100" cy="1746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616" name="Shape 616"/>
          <p:cNvSpPr txBox="1">
            <a:spLocks noGrp="1"/>
          </p:cNvSpPr>
          <p:nvPr>
            <p:ph type="body" idx="1"/>
          </p:nvPr>
        </p:nvSpPr>
        <p:spPr>
          <a:xfrm>
            <a:off x="7165898" y="2314974"/>
            <a:ext cx="1797300" cy="952800"/>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K-12 Schools</a:t>
            </a:r>
          </a:p>
        </p:txBody>
      </p:sp>
      <p:sp>
        <p:nvSpPr>
          <p:cNvPr id="617" name="Shape 617"/>
          <p:cNvSpPr>
            <a:spLocks noGrp="1"/>
          </p:cNvSpPr>
          <p:nvPr>
            <p:ph type="body" idx="5"/>
          </p:nvPr>
        </p:nvSpPr>
        <p:spPr>
          <a:xfrm rot="5400000" flipH="1">
            <a:off x="7195744" y="2356953"/>
            <a:ext cx="119100" cy="1746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Tree>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Shape 622"/>
          <p:cNvSpPr txBox="1">
            <a:spLocks noGrp="1"/>
          </p:cNvSpPr>
          <p:nvPr>
            <p:ph type="sldNum" idx="12"/>
          </p:nvPr>
        </p:nvSpPr>
        <p:spPr>
          <a:xfrm>
            <a:off x="7070411" y="4722069"/>
            <a:ext cx="1218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fld id="{00000000-1234-1234-1234-123412341234}" type="slidenum">
              <a:rPr lang="en-GB" sz="800">
                <a:solidFill>
                  <a:schemeClr val="accent2"/>
                </a:solidFill>
                <a:latin typeface="Calibri"/>
                <a:ea typeface="Calibri"/>
                <a:cs typeface="Calibri"/>
                <a:sym typeface="Calibri"/>
              </a:rPr>
              <a:t>34</a:t>
            </a:fld>
            <a:endParaRPr lang="en-GB" sz="800">
              <a:solidFill>
                <a:schemeClr val="accent2"/>
              </a:solidFill>
              <a:latin typeface="Calibri"/>
              <a:ea typeface="Calibri"/>
              <a:cs typeface="Calibri"/>
              <a:sym typeface="Calibri"/>
            </a:endParaRPr>
          </a:p>
        </p:txBody>
      </p:sp>
      <p:sp>
        <p:nvSpPr>
          <p:cNvPr id="623" name="Shape 623"/>
          <p:cNvSpPr txBox="1">
            <a:spLocks noGrp="1"/>
          </p:cNvSpPr>
          <p:nvPr>
            <p:ph type="ftr" idx="11"/>
          </p:nvPr>
        </p:nvSpPr>
        <p:spPr>
          <a:xfrm flipH="1">
            <a:off x="6251181" y="4722069"/>
            <a:ext cx="8112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r>
              <a:rPr lang="en-GB" sz="800">
                <a:solidFill>
                  <a:srgbClr val="888888"/>
                </a:solidFill>
                <a:latin typeface="Calibri"/>
                <a:ea typeface="Calibri"/>
                <a:cs typeface="Calibri"/>
                <a:sym typeface="Calibri"/>
              </a:rPr>
              <a:t>© AARNet Pty Ltd |</a:t>
            </a:r>
          </a:p>
        </p:txBody>
      </p:sp>
      <p:sp>
        <p:nvSpPr>
          <p:cNvPr id="624" name="Shape 624"/>
          <p:cNvSpPr txBox="1">
            <a:spLocks noGrp="1"/>
          </p:cNvSpPr>
          <p:nvPr>
            <p:ph type="body" idx="4"/>
          </p:nvPr>
        </p:nvSpPr>
        <p:spPr>
          <a:xfrm>
            <a:off x="4924043" y="1193009"/>
            <a:ext cx="151500" cy="48300"/>
          </a:xfrm>
          <a:prstGeom prst="rect">
            <a:avLst/>
          </a:prstGeom>
          <a:noFill/>
          <a:ln>
            <a:noFill/>
          </a:ln>
        </p:spPr>
        <p:txBody>
          <a:bodyPr wrap="square" lIns="0" tIns="0" rIns="0" bIns="0" anchor="t" anchorCtr="0">
            <a:noAutofit/>
          </a:bodyPr>
          <a:lstStyle/>
          <a:p>
            <a:pPr marL="0" marR="0" lvl="0" indent="0" algn="l" rtl="0">
              <a:lnSpc>
                <a:spcPct val="90000"/>
              </a:lnSpc>
              <a:spcBef>
                <a:spcPts val="0"/>
              </a:spcBef>
              <a:buClr>
                <a:schemeClr val="accent2"/>
              </a:buClr>
              <a:buSzPct val="25000"/>
              <a:buFont typeface="Arial"/>
              <a:buNone/>
            </a:pPr>
            <a:endParaRPr sz="1000" b="0" i="0" u="none" strike="noStrike" cap="none">
              <a:solidFill>
                <a:schemeClr val="accent2"/>
              </a:solidFill>
              <a:latin typeface="Calibri"/>
              <a:ea typeface="Calibri"/>
              <a:cs typeface="Calibri"/>
              <a:sym typeface="Calibri"/>
            </a:endParaRPr>
          </a:p>
        </p:txBody>
      </p:sp>
      <p:sp>
        <p:nvSpPr>
          <p:cNvPr id="625" name="Shape 625"/>
          <p:cNvSpPr txBox="1">
            <a:spLocks noGrp="1"/>
          </p:cNvSpPr>
          <p:nvPr>
            <p:ph type="body" idx="1"/>
          </p:nvPr>
        </p:nvSpPr>
        <p:spPr>
          <a:xfrm>
            <a:off x="4920198" y="171199"/>
            <a:ext cx="1256100" cy="1068300"/>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Universities</a:t>
            </a:r>
          </a:p>
        </p:txBody>
      </p:sp>
      <p:sp>
        <p:nvSpPr>
          <p:cNvPr id="626" name="Shape 626"/>
          <p:cNvSpPr>
            <a:spLocks noGrp="1"/>
          </p:cNvSpPr>
          <p:nvPr>
            <p:ph type="body" idx="5"/>
          </p:nvPr>
        </p:nvSpPr>
        <p:spPr>
          <a:xfrm rot="5400000" flipH="1">
            <a:off x="4916166" y="255410"/>
            <a:ext cx="133200" cy="1218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627" name="Shape 627"/>
          <p:cNvSpPr txBox="1">
            <a:spLocks noGrp="1"/>
          </p:cNvSpPr>
          <p:nvPr>
            <p:ph type="body" idx="6"/>
          </p:nvPr>
        </p:nvSpPr>
        <p:spPr>
          <a:xfrm>
            <a:off x="6313653" y="171199"/>
            <a:ext cx="1256100" cy="1068300"/>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Government</a:t>
            </a:r>
          </a:p>
        </p:txBody>
      </p:sp>
      <p:sp>
        <p:nvSpPr>
          <p:cNvPr id="628" name="Shape 628"/>
          <p:cNvSpPr>
            <a:spLocks noGrp="1"/>
          </p:cNvSpPr>
          <p:nvPr>
            <p:ph type="body" idx="7"/>
          </p:nvPr>
        </p:nvSpPr>
        <p:spPr>
          <a:xfrm rot="5400000" flipH="1">
            <a:off x="6309622" y="255410"/>
            <a:ext cx="133200" cy="1218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629" name="Shape 629"/>
          <p:cNvSpPr txBox="1">
            <a:spLocks noGrp="1"/>
          </p:cNvSpPr>
          <p:nvPr>
            <p:ph type="body" idx="8"/>
          </p:nvPr>
        </p:nvSpPr>
        <p:spPr>
          <a:xfrm>
            <a:off x="7707109" y="171199"/>
            <a:ext cx="1256100" cy="1068300"/>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Industry</a:t>
            </a:r>
          </a:p>
        </p:txBody>
      </p:sp>
      <p:sp>
        <p:nvSpPr>
          <p:cNvPr id="630" name="Shape 630"/>
          <p:cNvSpPr>
            <a:spLocks noGrp="1"/>
          </p:cNvSpPr>
          <p:nvPr>
            <p:ph type="body" idx="9"/>
          </p:nvPr>
        </p:nvSpPr>
        <p:spPr>
          <a:xfrm rot="5400000" flipH="1">
            <a:off x="7703077" y="255410"/>
            <a:ext cx="133200" cy="1218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631" name="Shape 631"/>
          <p:cNvSpPr txBox="1">
            <a:spLocks noGrp="1"/>
          </p:cNvSpPr>
          <p:nvPr>
            <p:ph type="body" idx="1"/>
          </p:nvPr>
        </p:nvSpPr>
        <p:spPr>
          <a:xfrm>
            <a:off x="3267850" y="1330625"/>
            <a:ext cx="1350599" cy="893099"/>
          </a:xfrm>
          <a:prstGeom prst="rect">
            <a:avLst/>
          </a:prstGeom>
          <a:solidFill>
            <a:srgbClr val="FFC20E"/>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Information Technology</a:t>
            </a:r>
          </a:p>
        </p:txBody>
      </p:sp>
      <p:sp>
        <p:nvSpPr>
          <p:cNvPr id="632" name="Shape 632"/>
          <p:cNvSpPr>
            <a:spLocks noGrp="1"/>
          </p:cNvSpPr>
          <p:nvPr>
            <p:ph type="body" idx="5"/>
          </p:nvPr>
        </p:nvSpPr>
        <p:spPr>
          <a:xfrm rot="5400000" flipH="1">
            <a:off x="3279439" y="1386438"/>
            <a:ext cx="111300" cy="1311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633" name="Shape 633"/>
          <p:cNvSpPr txBox="1">
            <a:spLocks noGrp="1"/>
          </p:cNvSpPr>
          <p:nvPr>
            <p:ph type="body" idx="1"/>
          </p:nvPr>
        </p:nvSpPr>
        <p:spPr>
          <a:xfrm>
            <a:off x="4716100" y="1330625"/>
            <a:ext cx="1350600" cy="893099"/>
          </a:xfrm>
          <a:prstGeom prst="rect">
            <a:avLst/>
          </a:prstGeom>
          <a:solidFill>
            <a:srgbClr val="FFC20E"/>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Library</a:t>
            </a:r>
          </a:p>
        </p:txBody>
      </p:sp>
      <p:sp>
        <p:nvSpPr>
          <p:cNvPr id="634" name="Shape 634"/>
          <p:cNvSpPr>
            <a:spLocks noGrp="1"/>
          </p:cNvSpPr>
          <p:nvPr>
            <p:ph type="body" idx="5"/>
          </p:nvPr>
        </p:nvSpPr>
        <p:spPr>
          <a:xfrm rot="5400000" flipH="1">
            <a:off x="4727689" y="1386438"/>
            <a:ext cx="111300" cy="1311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635" name="Shape 635"/>
          <p:cNvSpPr txBox="1">
            <a:spLocks noGrp="1"/>
          </p:cNvSpPr>
          <p:nvPr>
            <p:ph type="body" idx="1"/>
          </p:nvPr>
        </p:nvSpPr>
        <p:spPr>
          <a:xfrm>
            <a:off x="6164350" y="1330625"/>
            <a:ext cx="1350599" cy="893099"/>
          </a:xfrm>
          <a:prstGeom prst="rect">
            <a:avLst/>
          </a:prstGeom>
          <a:solidFill>
            <a:srgbClr val="FFC20E"/>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Research</a:t>
            </a:r>
          </a:p>
        </p:txBody>
      </p:sp>
      <p:sp>
        <p:nvSpPr>
          <p:cNvPr id="636" name="Shape 636"/>
          <p:cNvSpPr>
            <a:spLocks noGrp="1"/>
          </p:cNvSpPr>
          <p:nvPr>
            <p:ph type="body" idx="5"/>
          </p:nvPr>
        </p:nvSpPr>
        <p:spPr>
          <a:xfrm rot="5400000" flipH="1">
            <a:off x="6175939" y="1386438"/>
            <a:ext cx="111300" cy="1311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637" name="Shape 637"/>
          <p:cNvSpPr txBox="1">
            <a:spLocks noGrp="1"/>
          </p:cNvSpPr>
          <p:nvPr>
            <p:ph type="body" idx="1"/>
          </p:nvPr>
        </p:nvSpPr>
        <p:spPr>
          <a:xfrm>
            <a:off x="7612600" y="1330625"/>
            <a:ext cx="1350600" cy="893099"/>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Senior Management</a:t>
            </a:r>
          </a:p>
        </p:txBody>
      </p:sp>
      <p:sp>
        <p:nvSpPr>
          <p:cNvPr id="638" name="Shape 638"/>
          <p:cNvSpPr>
            <a:spLocks noGrp="1"/>
          </p:cNvSpPr>
          <p:nvPr>
            <p:ph type="body" idx="5"/>
          </p:nvPr>
        </p:nvSpPr>
        <p:spPr>
          <a:xfrm rot="5400000" flipH="1">
            <a:off x="7624189" y="1386438"/>
            <a:ext cx="111300" cy="1311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639" name="Shape 639"/>
          <p:cNvSpPr txBox="1">
            <a:spLocks noGrp="1"/>
          </p:cNvSpPr>
          <p:nvPr>
            <p:ph type="body" idx="1"/>
          </p:nvPr>
        </p:nvSpPr>
        <p:spPr>
          <a:xfrm>
            <a:off x="2219999" y="3380849"/>
            <a:ext cx="2094900" cy="893100"/>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400"/>
              <a:t>Digital Humanities</a:t>
            </a:r>
          </a:p>
        </p:txBody>
      </p:sp>
      <p:sp>
        <p:nvSpPr>
          <p:cNvPr id="640" name="Shape 640"/>
          <p:cNvSpPr>
            <a:spLocks noGrp="1"/>
          </p:cNvSpPr>
          <p:nvPr>
            <p:ph type="body" idx="5"/>
          </p:nvPr>
        </p:nvSpPr>
        <p:spPr>
          <a:xfrm rot="5400000" flipH="1">
            <a:off x="2268433" y="3400352"/>
            <a:ext cx="111600" cy="2034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400" b="0" i="0" u="none" strike="noStrike" cap="none">
              <a:latin typeface="Calibri"/>
              <a:ea typeface="Calibri"/>
              <a:cs typeface="Calibri"/>
              <a:sym typeface="Calibri"/>
            </a:endParaRPr>
          </a:p>
        </p:txBody>
      </p:sp>
      <p:sp>
        <p:nvSpPr>
          <p:cNvPr id="641" name="Shape 641"/>
          <p:cNvSpPr txBox="1">
            <a:spLocks noGrp="1"/>
          </p:cNvSpPr>
          <p:nvPr>
            <p:ph type="body" idx="6"/>
          </p:nvPr>
        </p:nvSpPr>
        <p:spPr>
          <a:xfrm>
            <a:off x="4544154" y="3380849"/>
            <a:ext cx="2094899" cy="893100"/>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400"/>
              <a:t>eResearch</a:t>
            </a:r>
          </a:p>
        </p:txBody>
      </p:sp>
      <p:sp>
        <p:nvSpPr>
          <p:cNvPr id="642" name="Shape 642"/>
          <p:cNvSpPr>
            <a:spLocks noGrp="1"/>
          </p:cNvSpPr>
          <p:nvPr>
            <p:ph type="body" idx="7"/>
          </p:nvPr>
        </p:nvSpPr>
        <p:spPr>
          <a:xfrm rot="5400000" flipH="1">
            <a:off x="4592588" y="3400352"/>
            <a:ext cx="111600" cy="2034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400" b="0" i="0" u="none" strike="noStrike" cap="none">
              <a:latin typeface="Calibri"/>
              <a:ea typeface="Calibri"/>
              <a:cs typeface="Calibri"/>
              <a:sym typeface="Calibri"/>
            </a:endParaRPr>
          </a:p>
        </p:txBody>
      </p:sp>
      <p:sp>
        <p:nvSpPr>
          <p:cNvPr id="643" name="Shape 643"/>
          <p:cNvSpPr txBox="1">
            <a:spLocks noGrp="1"/>
          </p:cNvSpPr>
          <p:nvPr>
            <p:ph type="body" idx="8"/>
          </p:nvPr>
        </p:nvSpPr>
        <p:spPr>
          <a:xfrm>
            <a:off x="6868308" y="3380849"/>
            <a:ext cx="2094900" cy="893100"/>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400"/>
              <a:t>NRENs</a:t>
            </a:r>
          </a:p>
        </p:txBody>
      </p:sp>
      <p:sp>
        <p:nvSpPr>
          <p:cNvPr id="644" name="Shape 644"/>
          <p:cNvSpPr>
            <a:spLocks noGrp="1"/>
          </p:cNvSpPr>
          <p:nvPr>
            <p:ph type="body" idx="9"/>
          </p:nvPr>
        </p:nvSpPr>
        <p:spPr>
          <a:xfrm rot="5400000" flipH="1">
            <a:off x="6916742" y="3400352"/>
            <a:ext cx="111600" cy="2034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400" b="0" i="0" u="none" strike="noStrike" cap="none">
              <a:latin typeface="Calibri"/>
              <a:ea typeface="Calibri"/>
              <a:cs typeface="Calibri"/>
              <a:sym typeface="Calibri"/>
            </a:endParaRPr>
          </a:p>
        </p:txBody>
      </p:sp>
      <p:sp>
        <p:nvSpPr>
          <p:cNvPr id="645" name="Shape 645"/>
          <p:cNvSpPr txBox="1">
            <a:spLocks noGrp="1"/>
          </p:cNvSpPr>
          <p:nvPr>
            <p:ph type="body" idx="1"/>
          </p:nvPr>
        </p:nvSpPr>
        <p:spPr>
          <a:xfrm>
            <a:off x="1384549" y="2314974"/>
            <a:ext cx="1797300" cy="952800"/>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Science </a:t>
            </a:r>
          </a:p>
        </p:txBody>
      </p:sp>
      <p:sp>
        <p:nvSpPr>
          <p:cNvPr id="646" name="Shape 646"/>
          <p:cNvSpPr>
            <a:spLocks noGrp="1"/>
          </p:cNvSpPr>
          <p:nvPr>
            <p:ph type="body" idx="5"/>
          </p:nvPr>
        </p:nvSpPr>
        <p:spPr>
          <a:xfrm rot="5400000" flipH="1">
            <a:off x="1414396" y="2356953"/>
            <a:ext cx="119100" cy="1746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647" name="Shape 647"/>
          <p:cNvSpPr txBox="1">
            <a:spLocks noGrp="1"/>
          </p:cNvSpPr>
          <p:nvPr>
            <p:ph type="body" idx="1"/>
          </p:nvPr>
        </p:nvSpPr>
        <p:spPr>
          <a:xfrm>
            <a:off x="3311665" y="2314974"/>
            <a:ext cx="1797300" cy="952800"/>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Cultural Heritage</a:t>
            </a:r>
          </a:p>
        </p:txBody>
      </p:sp>
      <p:sp>
        <p:nvSpPr>
          <p:cNvPr id="648" name="Shape 648"/>
          <p:cNvSpPr>
            <a:spLocks noGrp="1"/>
          </p:cNvSpPr>
          <p:nvPr>
            <p:ph type="body" idx="5"/>
          </p:nvPr>
        </p:nvSpPr>
        <p:spPr>
          <a:xfrm rot="5400000" flipH="1">
            <a:off x="3341512" y="2356953"/>
            <a:ext cx="119100" cy="1746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649" name="Shape 649"/>
          <p:cNvSpPr txBox="1">
            <a:spLocks noGrp="1"/>
          </p:cNvSpPr>
          <p:nvPr>
            <p:ph type="body" idx="1"/>
          </p:nvPr>
        </p:nvSpPr>
        <p:spPr>
          <a:xfrm>
            <a:off x="5238782" y="2314974"/>
            <a:ext cx="1797300" cy="952800"/>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Health</a:t>
            </a:r>
          </a:p>
        </p:txBody>
      </p:sp>
      <p:sp>
        <p:nvSpPr>
          <p:cNvPr id="650" name="Shape 650"/>
          <p:cNvSpPr>
            <a:spLocks noGrp="1"/>
          </p:cNvSpPr>
          <p:nvPr>
            <p:ph type="body" idx="5"/>
          </p:nvPr>
        </p:nvSpPr>
        <p:spPr>
          <a:xfrm rot="5400000" flipH="1">
            <a:off x="5268628" y="2356953"/>
            <a:ext cx="119100" cy="1746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651" name="Shape 651"/>
          <p:cNvSpPr txBox="1">
            <a:spLocks noGrp="1"/>
          </p:cNvSpPr>
          <p:nvPr>
            <p:ph type="body" idx="1"/>
          </p:nvPr>
        </p:nvSpPr>
        <p:spPr>
          <a:xfrm>
            <a:off x="7165898" y="2314974"/>
            <a:ext cx="1797300" cy="952800"/>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K-12 Schools</a:t>
            </a:r>
          </a:p>
        </p:txBody>
      </p:sp>
      <p:sp>
        <p:nvSpPr>
          <p:cNvPr id="652" name="Shape 652"/>
          <p:cNvSpPr>
            <a:spLocks noGrp="1"/>
          </p:cNvSpPr>
          <p:nvPr>
            <p:ph type="body" idx="5"/>
          </p:nvPr>
        </p:nvSpPr>
        <p:spPr>
          <a:xfrm rot="5400000" flipH="1">
            <a:off x="7195744" y="2356953"/>
            <a:ext cx="119100" cy="1746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Tree>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Shape 657"/>
          <p:cNvSpPr txBox="1">
            <a:spLocks noGrp="1"/>
          </p:cNvSpPr>
          <p:nvPr>
            <p:ph type="sldNum" idx="12"/>
          </p:nvPr>
        </p:nvSpPr>
        <p:spPr>
          <a:xfrm>
            <a:off x="7070411" y="4722069"/>
            <a:ext cx="1218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fld id="{00000000-1234-1234-1234-123412341234}" type="slidenum">
              <a:rPr lang="en-GB" sz="800">
                <a:solidFill>
                  <a:schemeClr val="accent2"/>
                </a:solidFill>
                <a:latin typeface="Calibri"/>
                <a:ea typeface="Calibri"/>
                <a:cs typeface="Calibri"/>
                <a:sym typeface="Calibri"/>
              </a:rPr>
              <a:t>35</a:t>
            </a:fld>
            <a:endParaRPr lang="en-GB" sz="800">
              <a:solidFill>
                <a:schemeClr val="accent2"/>
              </a:solidFill>
              <a:latin typeface="Calibri"/>
              <a:ea typeface="Calibri"/>
              <a:cs typeface="Calibri"/>
              <a:sym typeface="Calibri"/>
            </a:endParaRPr>
          </a:p>
        </p:txBody>
      </p:sp>
      <p:sp>
        <p:nvSpPr>
          <p:cNvPr id="658" name="Shape 658"/>
          <p:cNvSpPr txBox="1">
            <a:spLocks noGrp="1"/>
          </p:cNvSpPr>
          <p:nvPr>
            <p:ph type="ftr" idx="11"/>
          </p:nvPr>
        </p:nvSpPr>
        <p:spPr>
          <a:xfrm flipH="1">
            <a:off x="6251181" y="4722069"/>
            <a:ext cx="8112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r>
              <a:rPr lang="en-GB" sz="800">
                <a:solidFill>
                  <a:srgbClr val="888888"/>
                </a:solidFill>
                <a:latin typeface="Calibri"/>
                <a:ea typeface="Calibri"/>
                <a:cs typeface="Calibri"/>
                <a:sym typeface="Calibri"/>
              </a:rPr>
              <a:t>© AARNet Pty Ltd |</a:t>
            </a:r>
          </a:p>
        </p:txBody>
      </p:sp>
      <p:sp>
        <p:nvSpPr>
          <p:cNvPr id="659" name="Shape 659"/>
          <p:cNvSpPr txBox="1">
            <a:spLocks noGrp="1"/>
          </p:cNvSpPr>
          <p:nvPr>
            <p:ph type="body" idx="4"/>
          </p:nvPr>
        </p:nvSpPr>
        <p:spPr>
          <a:xfrm>
            <a:off x="4924043" y="1193009"/>
            <a:ext cx="151500" cy="48300"/>
          </a:xfrm>
          <a:prstGeom prst="rect">
            <a:avLst/>
          </a:prstGeom>
          <a:noFill/>
          <a:ln>
            <a:noFill/>
          </a:ln>
        </p:spPr>
        <p:txBody>
          <a:bodyPr wrap="square" lIns="0" tIns="0" rIns="0" bIns="0" anchor="t" anchorCtr="0">
            <a:noAutofit/>
          </a:bodyPr>
          <a:lstStyle/>
          <a:p>
            <a:pPr marL="0" marR="0" lvl="0" indent="0" algn="l" rtl="0">
              <a:lnSpc>
                <a:spcPct val="90000"/>
              </a:lnSpc>
              <a:spcBef>
                <a:spcPts val="0"/>
              </a:spcBef>
              <a:buClr>
                <a:schemeClr val="accent2"/>
              </a:buClr>
              <a:buSzPct val="25000"/>
              <a:buFont typeface="Arial"/>
              <a:buNone/>
            </a:pPr>
            <a:endParaRPr sz="1000" b="0" i="0" u="none" strike="noStrike" cap="none">
              <a:solidFill>
                <a:schemeClr val="accent2"/>
              </a:solidFill>
              <a:latin typeface="Calibri"/>
              <a:ea typeface="Calibri"/>
              <a:cs typeface="Calibri"/>
              <a:sym typeface="Calibri"/>
            </a:endParaRPr>
          </a:p>
        </p:txBody>
      </p:sp>
      <p:sp>
        <p:nvSpPr>
          <p:cNvPr id="660" name="Shape 660"/>
          <p:cNvSpPr txBox="1">
            <a:spLocks noGrp="1"/>
          </p:cNvSpPr>
          <p:nvPr>
            <p:ph type="body" idx="1"/>
          </p:nvPr>
        </p:nvSpPr>
        <p:spPr>
          <a:xfrm>
            <a:off x="4920198" y="171199"/>
            <a:ext cx="1256100" cy="1068300"/>
          </a:xfrm>
          <a:prstGeom prst="rect">
            <a:avLst/>
          </a:prstGeom>
          <a:solidFill>
            <a:schemeClr val="accent1"/>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Universities</a:t>
            </a:r>
          </a:p>
        </p:txBody>
      </p:sp>
      <p:sp>
        <p:nvSpPr>
          <p:cNvPr id="661" name="Shape 661"/>
          <p:cNvSpPr>
            <a:spLocks noGrp="1"/>
          </p:cNvSpPr>
          <p:nvPr>
            <p:ph type="body" idx="5"/>
          </p:nvPr>
        </p:nvSpPr>
        <p:spPr>
          <a:xfrm rot="5400000" flipH="1">
            <a:off x="4916166" y="255410"/>
            <a:ext cx="133200" cy="1218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662" name="Shape 662"/>
          <p:cNvSpPr txBox="1">
            <a:spLocks noGrp="1"/>
          </p:cNvSpPr>
          <p:nvPr>
            <p:ph type="body" idx="6"/>
          </p:nvPr>
        </p:nvSpPr>
        <p:spPr>
          <a:xfrm>
            <a:off x="6313653" y="171199"/>
            <a:ext cx="1256100" cy="1068300"/>
          </a:xfrm>
          <a:prstGeom prst="rect">
            <a:avLst/>
          </a:prstGeom>
          <a:solidFill>
            <a:schemeClr val="accent1"/>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Government</a:t>
            </a:r>
          </a:p>
        </p:txBody>
      </p:sp>
      <p:sp>
        <p:nvSpPr>
          <p:cNvPr id="663" name="Shape 663"/>
          <p:cNvSpPr>
            <a:spLocks noGrp="1"/>
          </p:cNvSpPr>
          <p:nvPr>
            <p:ph type="body" idx="7"/>
          </p:nvPr>
        </p:nvSpPr>
        <p:spPr>
          <a:xfrm rot="5400000" flipH="1">
            <a:off x="6309622" y="255410"/>
            <a:ext cx="133200" cy="1218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664" name="Shape 664"/>
          <p:cNvSpPr txBox="1">
            <a:spLocks noGrp="1"/>
          </p:cNvSpPr>
          <p:nvPr>
            <p:ph type="body" idx="8"/>
          </p:nvPr>
        </p:nvSpPr>
        <p:spPr>
          <a:xfrm>
            <a:off x="7707109" y="171199"/>
            <a:ext cx="1256100" cy="1068300"/>
          </a:xfrm>
          <a:prstGeom prst="rect">
            <a:avLst/>
          </a:prstGeom>
          <a:solidFill>
            <a:schemeClr val="accent1"/>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Industry</a:t>
            </a:r>
          </a:p>
        </p:txBody>
      </p:sp>
      <p:sp>
        <p:nvSpPr>
          <p:cNvPr id="665" name="Shape 665"/>
          <p:cNvSpPr>
            <a:spLocks noGrp="1"/>
          </p:cNvSpPr>
          <p:nvPr>
            <p:ph type="body" idx="9"/>
          </p:nvPr>
        </p:nvSpPr>
        <p:spPr>
          <a:xfrm rot="5400000" flipH="1">
            <a:off x="7703077" y="255410"/>
            <a:ext cx="133200" cy="1218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666" name="Shape 666"/>
          <p:cNvSpPr txBox="1">
            <a:spLocks noGrp="1"/>
          </p:cNvSpPr>
          <p:nvPr>
            <p:ph type="body" idx="1"/>
          </p:nvPr>
        </p:nvSpPr>
        <p:spPr>
          <a:xfrm>
            <a:off x="3267850" y="1330625"/>
            <a:ext cx="1350599" cy="893099"/>
          </a:xfrm>
          <a:prstGeom prst="rect">
            <a:avLst/>
          </a:prstGeom>
          <a:solidFill>
            <a:srgbClr val="FFC20E"/>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Information Technology</a:t>
            </a:r>
          </a:p>
        </p:txBody>
      </p:sp>
      <p:sp>
        <p:nvSpPr>
          <p:cNvPr id="667" name="Shape 667"/>
          <p:cNvSpPr>
            <a:spLocks noGrp="1"/>
          </p:cNvSpPr>
          <p:nvPr>
            <p:ph type="body" idx="5"/>
          </p:nvPr>
        </p:nvSpPr>
        <p:spPr>
          <a:xfrm rot="5400000" flipH="1">
            <a:off x="3279439" y="1386438"/>
            <a:ext cx="111300" cy="1311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668" name="Shape 668"/>
          <p:cNvSpPr txBox="1">
            <a:spLocks noGrp="1"/>
          </p:cNvSpPr>
          <p:nvPr>
            <p:ph type="body" idx="1"/>
          </p:nvPr>
        </p:nvSpPr>
        <p:spPr>
          <a:xfrm>
            <a:off x="4716100" y="1330625"/>
            <a:ext cx="1350600" cy="893099"/>
          </a:xfrm>
          <a:prstGeom prst="rect">
            <a:avLst/>
          </a:prstGeom>
          <a:solidFill>
            <a:srgbClr val="FFC20E"/>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Library</a:t>
            </a:r>
          </a:p>
        </p:txBody>
      </p:sp>
      <p:sp>
        <p:nvSpPr>
          <p:cNvPr id="669" name="Shape 669"/>
          <p:cNvSpPr>
            <a:spLocks noGrp="1"/>
          </p:cNvSpPr>
          <p:nvPr>
            <p:ph type="body" idx="5"/>
          </p:nvPr>
        </p:nvSpPr>
        <p:spPr>
          <a:xfrm rot="5400000" flipH="1">
            <a:off x="4727689" y="1386438"/>
            <a:ext cx="111300" cy="1311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670" name="Shape 670"/>
          <p:cNvSpPr txBox="1">
            <a:spLocks noGrp="1"/>
          </p:cNvSpPr>
          <p:nvPr>
            <p:ph type="body" idx="1"/>
          </p:nvPr>
        </p:nvSpPr>
        <p:spPr>
          <a:xfrm>
            <a:off x="6164350" y="1330625"/>
            <a:ext cx="1350599" cy="893099"/>
          </a:xfrm>
          <a:prstGeom prst="rect">
            <a:avLst/>
          </a:prstGeom>
          <a:solidFill>
            <a:srgbClr val="FFC20E"/>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Research</a:t>
            </a:r>
          </a:p>
        </p:txBody>
      </p:sp>
      <p:sp>
        <p:nvSpPr>
          <p:cNvPr id="671" name="Shape 671"/>
          <p:cNvSpPr>
            <a:spLocks noGrp="1"/>
          </p:cNvSpPr>
          <p:nvPr>
            <p:ph type="body" idx="5"/>
          </p:nvPr>
        </p:nvSpPr>
        <p:spPr>
          <a:xfrm rot="5400000" flipH="1">
            <a:off x="6175939" y="1386438"/>
            <a:ext cx="111300" cy="1311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672" name="Shape 672"/>
          <p:cNvSpPr txBox="1">
            <a:spLocks noGrp="1"/>
          </p:cNvSpPr>
          <p:nvPr>
            <p:ph type="body" idx="1"/>
          </p:nvPr>
        </p:nvSpPr>
        <p:spPr>
          <a:xfrm>
            <a:off x="7612600" y="1330625"/>
            <a:ext cx="1350600" cy="893099"/>
          </a:xfrm>
          <a:prstGeom prst="rect">
            <a:avLst/>
          </a:prstGeom>
          <a:solidFill>
            <a:srgbClr val="FFC20E"/>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Senior Management</a:t>
            </a:r>
          </a:p>
        </p:txBody>
      </p:sp>
      <p:sp>
        <p:nvSpPr>
          <p:cNvPr id="673" name="Shape 673"/>
          <p:cNvSpPr>
            <a:spLocks noGrp="1"/>
          </p:cNvSpPr>
          <p:nvPr>
            <p:ph type="body" idx="5"/>
          </p:nvPr>
        </p:nvSpPr>
        <p:spPr>
          <a:xfrm rot="5400000" flipH="1">
            <a:off x="7624189" y="1386438"/>
            <a:ext cx="111300" cy="1311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674" name="Shape 674"/>
          <p:cNvSpPr txBox="1">
            <a:spLocks noGrp="1"/>
          </p:cNvSpPr>
          <p:nvPr>
            <p:ph type="body" idx="1"/>
          </p:nvPr>
        </p:nvSpPr>
        <p:spPr>
          <a:xfrm>
            <a:off x="2219999" y="3380849"/>
            <a:ext cx="2094900" cy="893100"/>
          </a:xfrm>
          <a:prstGeom prst="rect">
            <a:avLst/>
          </a:prstGeom>
          <a:solidFill>
            <a:srgbClr val="888888"/>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400"/>
              <a:t>Digital Humanities</a:t>
            </a:r>
          </a:p>
        </p:txBody>
      </p:sp>
      <p:sp>
        <p:nvSpPr>
          <p:cNvPr id="675" name="Shape 675"/>
          <p:cNvSpPr>
            <a:spLocks noGrp="1"/>
          </p:cNvSpPr>
          <p:nvPr>
            <p:ph type="body" idx="5"/>
          </p:nvPr>
        </p:nvSpPr>
        <p:spPr>
          <a:xfrm rot="5400000" flipH="1">
            <a:off x="2268433" y="3400352"/>
            <a:ext cx="111600" cy="2034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400" b="0" i="0" u="none" strike="noStrike" cap="none">
              <a:latin typeface="Calibri"/>
              <a:ea typeface="Calibri"/>
              <a:cs typeface="Calibri"/>
              <a:sym typeface="Calibri"/>
            </a:endParaRPr>
          </a:p>
        </p:txBody>
      </p:sp>
      <p:sp>
        <p:nvSpPr>
          <p:cNvPr id="676" name="Shape 676"/>
          <p:cNvSpPr txBox="1">
            <a:spLocks noGrp="1"/>
          </p:cNvSpPr>
          <p:nvPr>
            <p:ph type="body" idx="6"/>
          </p:nvPr>
        </p:nvSpPr>
        <p:spPr>
          <a:xfrm>
            <a:off x="4544154" y="3380849"/>
            <a:ext cx="2094899" cy="893100"/>
          </a:xfrm>
          <a:prstGeom prst="rect">
            <a:avLst/>
          </a:prstGeom>
          <a:solidFill>
            <a:srgbClr val="B9B9B9"/>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400"/>
              <a:t>eResearch</a:t>
            </a:r>
          </a:p>
        </p:txBody>
      </p:sp>
      <p:sp>
        <p:nvSpPr>
          <p:cNvPr id="677" name="Shape 677"/>
          <p:cNvSpPr>
            <a:spLocks noGrp="1"/>
          </p:cNvSpPr>
          <p:nvPr>
            <p:ph type="body" idx="7"/>
          </p:nvPr>
        </p:nvSpPr>
        <p:spPr>
          <a:xfrm rot="5400000" flipH="1">
            <a:off x="4592588" y="3400352"/>
            <a:ext cx="111600" cy="2034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400" b="0" i="0" u="none" strike="noStrike" cap="none">
              <a:latin typeface="Calibri"/>
              <a:ea typeface="Calibri"/>
              <a:cs typeface="Calibri"/>
              <a:sym typeface="Calibri"/>
            </a:endParaRPr>
          </a:p>
        </p:txBody>
      </p:sp>
      <p:sp>
        <p:nvSpPr>
          <p:cNvPr id="678" name="Shape 678"/>
          <p:cNvSpPr txBox="1">
            <a:spLocks noGrp="1"/>
          </p:cNvSpPr>
          <p:nvPr>
            <p:ph type="body" idx="8"/>
          </p:nvPr>
        </p:nvSpPr>
        <p:spPr>
          <a:xfrm>
            <a:off x="6868308" y="3380849"/>
            <a:ext cx="2094900" cy="893100"/>
          </a:xfrm>
          <a:prstGeom prst="rect">
            <a:avLst/>
          </a:prstGeom>
          <a:solidFill>
            <a:srgbClr val="393939"/>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400"/>
              <a:t>NRENs</a:t>
            </a:r>
          </a:p>
        </p:txBody>
      </p:sp>
      <p:sp>
        <p:nvSpPr>
          <p:cNvPr id="679" name="Shape 679"/>
          <p:cNvSpPr>
            <a:spLocks noGrp="1"/>
          </p:cNvSpPr>
          <p:nvPr>
            <p:ph type="body" idx="9"/>
          </p:nvPr>
        </p:nvSpPr>
        <p:spPr>
          <a:xfrm rot="5400000" flipH="1">
            <a:off x="6916742" y="3400352"/>
            <a:ext cx="111600" cy="2034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400" b="0" i="0" u="none" strike="noStrike" cap="none">
              <a:latin typeface="Calibri"/>
              <a:ea typeface="Calibri"/>
              <a:cs typeface="Calibri"/>
              <a:sym typeface="Calibri"/>
            </a:endParaRPr>
          </a:p>
        </p:txBody>
      </p:sp>
      <p:sp>
        <p:nvSpPr>
          <p:cNvPr id="680" name="Shape 680"/>
          <p:cNvSpPr txBox="1">
            <a:spLocks noGrp="1"/>
          </p:cNvSpPr>
          <p:nvPr>
            <p:ph type="body" idx="1"/>
          </p:nvPr>
        </p:nvSpPr>
        <p:spPr>
          <a:xfrm>
            <a:off x="1384549" y="2314974"/>
            <a:ext cx="1797300" cy="952800"/>
          </a:xfrm>
          <a:prstGeom prst="rect">
            <a:avLst/>
          </a:prstGeom>
          <a:solidFill>
            <a:srgbClr val="164F62"/>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Science </a:t>
            </a:r>
          </a:p>
        </p:txBody>
      </p:sp>
      <p:sp>
        <p:nvSpPr>
          <p:cNvPr id="681" name="Shape 681"/>
          <p:cNvSpPr>
            <a:spLocks noGrp="1"/>
          </p:cNvSpPr>
          <p:nvPr>
            <p:ph type="body" idx="5"/>
          </p:nvPr>
        </p:nvSpPr>
        <p:spPr>
          <a:xfrm rot="5400000" flipH="1">
            <a:off x="1414396" y="2356953"/>
            <a:ext cx="119100" cy="1746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682" name="Shape 682"/>
          <p:cNvSpPr txBox="1">
            <a:spLocks noGrp="1"/>
          </p:cNvSpPr>
          <p:nvPr>
            <p:ph type="body" idx="1"/>
          </p:nvPr>
        </p:nvSpPr>
        <p:spPr>
          <a:xfrm>
            <a:off x="3311665" y="2314974"/>
            <a:ext cx="1797300" cy="952800"/>
          </a:xfrm>
          <a:prstGeom prst="rect">
            <a:avLst/>
          </a:prstGeom>
          <a:solidFill>
            <a:srgbClr val="74D0F6"/>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Cultural Heritage</a:t>
            </a:r>
          </a:p>
        </p:txBody>
      </p:sp>
      <p:sp>
        <p:nvSpPr>
          <p:cNvPr id="683" name="Shape 683"/>
          <p:cNvSpPr>
            <a:spLocks noGrp="1"/>
          </p:cNvSpPr>
          <p:nvPr>
            <p:ph type="body" idx="5"/>
          </p:nvPr>
        </p:nvSpPr>
        <p:spPr>
          <a:xfrm rot="5400000" flipH="1">
            <a:off x="3341512" y="2356953"/>
            <a:ext cx="119100" cy="1746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684" name="Shape 684"/>
          <p:cNvSpPr txBox="1">
            <a:spLocks noGrp="1"/>
          </p:cNvSpPr>
          <p:nvPr>
            <p:ph type="body" idx="1"/>
          </p:nvPr>
        </p:nvSpPr>
        <p:spPr>
          <a:xfrm>
            <a:off x="5238782" y="2314974"/>
            <a:ext cx="1797300" cy="952800"/>
          </a:xfrm>
          <a:prstGeom prst="rect">
            <a:avLst/>
          </a:prstGeom>
          <a:solidFill>
            <a:srgbClr val="7BAD91"/>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Health</a:t>
            </a:r>
          </a:p>
        </p:txBody>
      </p:sp>
      <p:sp>
        <p:nvSpPr>
          <p:cNvPr id="685" name="Shape 685"/>
          <p:cNvSpPr>
            <a:spLocks noGrp="1"/>
          </p:cNvSpPr>
          <p:nvPr>
            <p:ph type="body" idx="5"/>
          </p:nvPr>
        </p:nvSpPr>
        <p:spPr>
          <a:xfrm rot="5400000" flipH="1">
            <a:off x="5268628" y="2356953"/>
            <a:ext cx="119100" cy="1746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686" name="Shape 686"/>
          <p:cNvSpPr txBox="1">
            <a:spLocks noGrp="1"/>
          </p:cNvSpPr>
          <p:nvPr>
            <p:ph type="body" idx="1"/>
          </p:nvPr>
        </p:nvSpPr>
        <p:spPr>
          <a:xfrm>
            <a:off x="7165898" y="2314974"/>
            <a:ext cx="1797300" cy="952800"/>
          </a:xfrm>
          <a:prstGeom prst="rect">
            <a:avLst/>
          </a:prstGeom>
          <a:solidFill>
            <a:srgbClr val="887EBB"/>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K-12 Schools</a:t>
            </a:r>
          </a:p>
        </p:txBody>
      </p:sp>
      <p:sp>
        <p:nvSpPr>
          <p:cNvPr id="687" name="Shape 687"/>
          <p:cNvSpPr>
            <a:spLocks noGrp="1"/>
          </p:cNvSpPr>
          <p:nvPr>
            <p:ph type="body" idx="5"/>
          </p:nvPr>
        </p:nvSpPr>
        <p:spPr>
          <a:xfrm rot="5400000" flipH="1">
            <a:off x="7195744" y="2356953"/>
            <a:ext cx="119100" cy="1746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Tree>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pic>
        <p:nvPicPr>
          <p:cNvPr id="692" name="Shape 692"/>
          <p:cNvPicPr preferRelativeResize="0">
            <a:picLocks noGrp="1"/>
          </p:cNvPicPr>
          <p:nvPr>
            <p:ph type="pic" idx="2"/>
          </p:nvPr>
        </p:nvPicPr>
        <p:blipFill rotWithShape="1">
          <a:blip r:embed="rId3">
            <a:alphaModFix/>
          </a:blip>
          <a:srcRect t="20949" b="20955"/>
          <a:stretch/>
        </p:blipFill>
        <p:spPr>
          <a:xfrm>
            <a:off x="0" y="0"/>
            <a:ext cx="9144000" cy="3543300"/>
          </a:xfrm>
          <a:prstGeom prst="rect">
            <a:avLst/>
          </a:prstGeom>
          <a:noFill/>
          <a:ln>
            <a:noFill/>
          </a:ln>
        </p:spPr>
      </p:pic>
      <p:sp>
        <p:nvSpPr>
          <p:cNvPr id="693" name="Shape 693"/>
          <p:cNvSpPr txBox="1">
            <a:spLocks noGrp="1"/>
          </p:cNvSpPr>
          <p:nvPr>
            <p:ph type="title"/>
          </p:nvPr>
        </p:nvSpPr>
        <p:spPr>
          <a:xfrm>
            <a:off x="1237512" y="3841405"/>
            <a:ext cx="4889700" cy="422400"/>
          </a:xfrm>
          <a:prstGeom prst="rect">
            <a:avLst/>
          </a:prstGeom>
          <a:noFill/>
          <a:ln>
            <a:noFill/>
          </a:ln>
        </p:spPr>
        <p:txBody>
          <a:bodyPr wrap="square" lIns="0" tIns="0" rIns="0" bIns="0" anchor="t" anchorCtr="0">
            <a:noAutofit/>
          </a:bodyPr>
          <a:lstStyle/>
          <a:p>
            <a:pPr marL="0" marR="0" lvl="0" indent="0" algn="l" rtl="0">
              <a:lnSpc>
                <a:spcPct val="85000"/>
              </a:lnSpc>
              <a:spcBef>
                <a:spcPts val="0"/>
              </a:spcBef>
              <a:buClr>
                <a:schemeClr val="accent2"/>
              </a:buClr>
              <a:buSzPct val="25000"/>
              <a:buFont typeface="Calibri"/>
              <a:buNone/>
            </a:pPr>
            <a:r>
              <a:rPr lang="en-GB"/>
              <a:t>DESIRE PATH</a:t>
            </a:r>
          </a:p>
        </p:txBody>
      </p:sp>
      <p:sp>
        <p:nvSpPr>
          <p:cNvPr id="694" name="Shape 694"/>
          <p:cNvSpPr txBox="1">
            <a:spLocks noGrp="1"/>
          </p:cNvSpPr>
          <p:nvPr>
            <p:ph type="body" idx="1"/>
          </p:nvPr>
        </p:nvSpPr>
        <p:spPr>
          <a:xfrm rot="10800000" flipH="1">
            <a:off x="0" y="3446100"/>
            <a:ext cx="6127200" cy="97200"/>
          </a:xfrm>
          <a:prstGeom prst="rect">
            <a:avLst/>
          </a:prstGeom>
          <a:blipFill rotWithShape="1">
            <a:blip r:embed="rId4">
              <a:alphaModFix/>
            </a:blip>
            <a:stretch>
              <a:fillRect/>
            </a:stretch>
          </a:blipFill>
          <a:ln>
            <a:noFill/>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600" b="0" i="0" u="none" strike="noStrike" cap="none">
              <a:latin typeface="Calibri"/>
              <a:ea typeface="Calibri"/>
              <a:cs typeface="Calibri"/>
              <a:sym typeface="Calibri"/>
            </a:endParaRPr>
          </a:p>
        </p:txBody>
      </p:sp>
    </p:spTree>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pic>
        <p:nvPicPr>
          <p:cNvPr id="699" name="Shape 699"/>
          <p:cNvPicPr preferRelativeResize="0">
            <a:picLocks noGrp="1"/>
          </p:cNvPicPr>
          <p:nvPr>
            <p:ph type="pic" idx="2"/>
          </p:nvPr>
        </p:nvPicPr>
        <p:blipFill rotWithShape="1">
          <a:blip r:embed="rId3">
            <a:alphaModFix/>
          </a:blip>
          <a:srcRect/>
          <a:stretch/>
        </p:blipFill>
        <p:spPr>
          <a:xfrm>
            <a:off x="0" y="0"/>
            <a:ext cx="9144000" cy="5143500"/>
          </a:xfrm>
          <a:prstGeom prst="rect">
            <a:avLst/>
          </a:prstGeom>
          <a:solidFill>
            <a:schemeClr val="accent4"/>
          </a:solidFill>
          <a:ln>
            <a:noFill/>
          </a:ln>
        </p:spPr>
      </p:pic>
      <p:sp>
        <p:nvSpPr>
          <p:cNvPr id="700" name="Shape 700"/>
          <p:cNvSpPr txBox="1">
            <a:spLocks noGrp="1"/>
          </p:cNvSpPr>
          <p:nvPr>
            <p:ph type="body" idx="1"/>
          </p:nvPr>
        </p:nvSpPr>
        <p:spPr>
          <a:xfrm>
            <a:off x="8103392" y="4667250"/>
            <a:ext cx="652500" cy="227400"/>
          </a:xfrm>
          <a:prstGeom prst="rect">
            <a:avLst/>
          </a:prstGeom>
          <a:blipFill rotWithShape="1">
            <a:blip r:embed="rId4">
              <a:alphaModFix/>
            </a:blip>
            <a:stretch>
              <a:fillRect l="-2409" t="3269" b="1009"/>
            </a:stretch>
          </a:blipFill>
          <a:ln>
            <a:noFill/>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600" b="0" i="0" u="none" strike="noStrike" cap="none">
              <a:latin typeface="Calibri"/>
              <a:ea typeface="Calibri"/>
              <a:cs typeface="Calibri"/>
              <a:sym typeface="Calibri"/>
            </a:endParaRPr>
          </a:p>
        </p:txBody>
      </p:sp>
      <p:sp>
        <p:nvSpPr>
          <p:cNvPr id="701" name="Shape 701"/>
          <p:cNvSpPr txBox="1">
            <a:spLocks noGrp="1"/>
          </p:cNvSpPr>
          <p:nvPr>
            <p:ph type="sldNum" idx="12"/>
          </p:nvPr>
        </p:nvSpPr>
        <p:spPr>
          <a:xfrm>
            <a:off x="7070411" y="4722069"/>
            <a:ext cx="1218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fld id="{00000000-1234-1234-1234-123412341234}" type="slidenum">
              <a:rPr lang="en-GB" sz="800">
                <a:solidFill>
                  <a:schemeClr val="lt1"/>
                </a:solidFill>
                <a:latin typeface="Calibri"/>
                <a:ea typeface="Calibri"/>
                <a:cs typeface="Calibri"/>
                <a:sym typeface="Calibri"/>
              </a:rPr>
              <a:t>37</a:t>
            </a:fld>
            <a:endParaRPr lang="en-GB" sz="800">
              <a:solidFill>
                <a:schemeClr val="lt1"/>
              </a:solidFill>
              <a:latin typeface="Calibri"/>
              <a:ea typeface="Calibri"/>
              <a:cs typeface="Calibri"/>
              <a:sym typeface="Calibri"/>
            </a:endParaRPr>
          </a:p>
        </p:txBody>
      </p:sp>
      <p:sp>
        <p:nvSpPr>
          <p:cNvPr id="702" name="Shape 702"/>
          <p:cNvSpPr txBox="1">
            <a:spLocks noGrp="1"/>
          </p:cNvSpPr>
          <p:nvPr>
            <p:ph type="ftr" idx="11"/>
          </p:nvPr>
        </p:nvSpPr>
        <p:spPr>
          <a:xfrm flipH="1">
            <a:off x="6251181" y="4722069"/>
            <a:ext cx="8112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r>
              <a:rPr lang="en-GB" sz="800">
                <a:solidFill>
                  <a:schemeClr val="lt1"/>
                </a:solidFill>
                <a:latin typeface="Calibri"/>
                <a:ea typeface="Calibri"/>
                <a:cs typeface="Calibri"/>
                <a:sym typeface="Calibri"/>
              </a:rPr>
              <a:t>© AARNet Pty Ltd |</a:t>
            </a:r>
          </a:p>
        </p:txBody>
      </p:sp>
      <p:sp>
        <p:nvSpPr>
          <p:cNvPr id="703" name="Shape 703"/>
          <p:cNvSpPr txBox="1">
            <a:spLocks noGrp="1"/>
          </p:cNvSpPr>
          <p:nvPr>
            <p:ph type="body" idx="3"/>
          </p:nvPr>
        </p:nvSpPr>
        <p:spPr>
          <a:xfrm>
            <a:off x="395287" y="2569900"/>
            <a:ext cx="3024600" cy="1873500"/>
          </a:xfrm>
          <a:prstGeom prst="rect">
            <a:avLst/>
          </a:prstGeom>
          <a:blipFill rotWithShape="1">
            <a:blip r:embed="rId5">
              <a:alphaModFix/>
            </a:blip>
            <a:stretch>
              <a:fillRect r="63399" b="95160"/>
            </a:stretch>
          </a:blipFill>
          <a:ln>
            <a:noFill/>
          </a:ln>
        </p:spPr>
        <p:txBody>
          <a:bodyPr wrap="square" lIns="0" tIns="216000" rIns="0" bIns="0" anchor="t" anchorCtr="0">
            <a:noAutofit/>
          </a:bodyPr>
          <a:lstStyle/>
          <a:p>
            <a:pPr marL="0" marR="0" lvl="0" indent="0" algn="l" rtl="0">
              <a:lnSpc>
                <a:spcPct val="90000"/>
              </a:lnSpc>
              <a:spcBef>
                <a:spcPts val="0"/>
              </a:spcBef>
              <a:spcAft>
                <a:spcPts val="0"/>
              </a:spcAft>
              <a:buClr>
                <a:schemeClr val="lt1"/>
              </a:buClr>
              <a:buSzPct val="25000"/>
              <a:buFont typeface="Arial"/>
              <a:buNone/>
            </a:pPr>
            <a:r>
              <a:rPr lang="en-GB"/>
              <a:t>The path usually represents the shortest or most easily navigated route between an origin and destination.</a:t>
            </a:r>
          </a:p>
          <a:p>
            <a:pPr marL="0" marR="0" lvl="0" indent="0" algn="l" rtl="0">
              <a:lnSpc>
                <a:spcPct val="90000"/>
              </a:lnSpc>
              <a:spcBef>
                <a:spcPts val="0"/>
              </a:spcBef>
              <a:spcAft>
                <a:spcPts val="0"/>
              </a:spcAft>
              <a:buClr>
                <a:schemeClr val="lt1"/>
              </a:buClr>
              <a:buSzPct val="25000"/>
              <a:buFont typeface="Arial"/>
              <a:buNone/>
            </a:pPr>
            <a:r>
              <a:rPr lang="en-GB" i="1"/>
              <a:t>Wikipedia</a:t>
            </a:r>
          </a:p>
        </p:txBody>
      </p:sp>
      <p:sp>
        <p:nvSpPr>
          <p:cNvPr id="704" name="Shape 704"/>
          <p:cNvSpPr/>
          <p:nvPr/>
        </p:nvSpPr>
        <p:spPr>
          <a:xfrm>
            <a:off x="6804247" y="195485"/>
            <a:ext cx="1951500" cy="1944300"/>
          </a:xfrm>
          <a:prstGeom prst="rect">
            <a:avLst/>
          </a:prstGeom>
          <a:solidFill>
            <a:srgbClr val="FFFF00"/>
          </a:solidFill>
          <a:ln>
            <a:noFill/>
          </a:ln>
        </p:spPr>
        <p:txBody>
          <a:bodyPr wrap="square" lIns="91425" tIns="45700" rIns="91425" bIns="45700" anchor="ctr" anchorCtr="0">
            <a:noAutofit/>
          </a:bodyPr>
          <a:lstStyle/>
          <a:p>
            <a:pPr marR="0" lvl="0" algn="l" rtl="0">
              <a:spcBef>
                <a:spcPts val="0"/>
              </a:spcBef>
              <a:buNone/>
            </a:pPr>
            <a:r>
              <a:rPr lang="en-GB" sz="1300">
                <a:solidFill>
                  <a:schemeClr val="dk1"/>
                </a:solidFill>
                <a:latin typeface="Calibri"/>
                <a:ea typeface="Calibri"/>
                <a:cs typeface="Calibri"/>
                <a:sym typeface="Calibri"/>
              </a:rPr>
              <a:t>Desire paths emerge as shortcuts where constructed ways take a circuitous route, have gaps, or are non-existent.</a:t>
            </a:r>
          </a:p>
          <a:p>
            <a:pPr marR="0" lvl="0" algn="l" rtl="0">
              <a:spcBef>
                <a:spcPts val="0"/>
              </a:spcBef>
              <a:buNone/>
            </a:pPr>
            <a:r>
              <a:rPr lang="en-GB" sz="1300" i="1">
                <a:solidFill>
                  <a:schemeClr val="dk1"/>
                </a:solidFill>
                <a:latin typeface="Calibri"/>
                <a:ea typeface="Calibri"/>
                <a:cs typeface="Calibri"/>
                <a:sym typeface="Calibri"/>
              </a:rPr>
              <a:t>Wikipedia</a:t>
            </a:r>
          </a:p>
        </p:txBody>
      </p:sp>
    </p:spTree>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Shape 709"/>
          <p:cNvSpPr txBox="1">
            <a:spLocks noGrp="1"/>
          </p:cNvSpPr>
          <p:nvPr>
            <p:ph type="sldNum" idx="12"/>
          </p:nvPr>
        </p:nvSpPr>
        <p:spPr>
          <a:xfrm>
            <a:off x="7070411" y="4722069"/>
            <a:ext cx="1218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fld id="{00000000-1234-1234-1234-123412341234}" type="slidenum">
              <a:rPr lang="en-GB" sz="800">
                <a:solidFill>
                  <a:schemeClr val="accent2"/>
                </a:solidFill>
                <a:latin typeface="Calibri"/>
                <a:ea typeface="Calibri"/>
                <a:cs typeface="Calibri"/>
                <a:sym typeface="Calibri"/>
              </a:rPr>
              <a:t>38</a:t>
            </a:fld>
            <a:endParaRPr lang="en-GB" sz="800">
              <a:solidFill>
                <a:schemeClr val="accent2"/>
              </a:solidFill>
              <a:latin typeface="Calibri"/>
              <a:ea typeface="Calibri"/>
              <a:cs typeface="Calibri"/>
              <a:sym typeface="Calibri"/>
            </a:endParaRPr>
          </a:p>
        </p:txBody>
      </p:sp>
      <p:sp>
        <p:nvSpPr>
          <p:cNvPr id="710" name="Shape 710"/>
          <p:cNvSpPr txBox="1">
            <a:spLocks noGrp="1"/>
          </p:cNvSpPr>
          <p:nvPr>
            <p:ph type="ftr" idx="11"/>
          </p:nvPr>
        </p:nvSpPr>
        <p:spPr>
          <a:xfrm flipH="1">
            <a:off x="6251181" y="4722069"/>
            <a:ext cx="8112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r>
              <a:rPr lang="en-GB" sz="800">
                <a:solidFill>
                  <a:srgbClr val="888888"/>
                </a:solidFill>
                <a:latin typeface="Calibri"/>
                <a:ea typeface="Calibri"/>
                <a:cs typeface="Calibri"/>
                <a:sym typeface="Calibri"/>
              </a:rPr>
              <a:t>© AARNet Pty Ltd |</a:t>
            </a:r>
          </a:p>
        </p:txBody>
      </p:sp>
      <p:sp>
        <p:nvSpPr>
          <p:cNvPr id="711" name="Shape 711"/>
          <p:cNvSpPr txBox="1">
            <a:spLocks noGrp="1"/>
          </p:cNvSpPr>
          <p:nvPr>
            <p:ph type="body" idx="4"/>
          </p:nvPr>
        </p:nvSpPr>
        <p:spPr>
          <a:xfrm>
            <a:off x="4924043" y="1193009"/>
            <a:ext cx="151500" cy="48300"/>
          </a:xfrm>
          <a:prstGeom prst="rect">
            <a:avLst/>
          </a:prstGeom>
          <a:noFill/>
          <a:ln>
            <a:noFill/>
          </a:ln>
        </p:spPr>
        <p:txBody>
          <a:bodyPr wrap="square" lIns="0" tIns="0" rIns="0" bIns="0" anchor="t" anchorCtr="0">
            <a:noAutofit/>
          </a:bodyPr>
          <a:lstStyle/>
          <a:p>
            <a:pPr marL="0" marR="0" lvl="0" indent="0" algn="l" rtl="0">
              <a:lnSpc>
                <a:spcPct val="90000"/>
              </a:lnSpc>
              <a:spcBef>
                <a:spcPts val="0"/>
              </a:spcBef>
              <a:buClr>
                <a:schemeClr val="accent2"/>
              </a:buClr>
              <a:buSzPct val="25000"/>
              <a:buFont typeface="Arial"/>
              <a:buNone/>
            </a:pPr>
            <a:endParaRPr sz="1000" b="0" i="0" u="none" strike="noStrike" cap="none">
              <a:solidFill>
                <a:schemeClr val="accent2"/>
              </a:solidFill>
              <a:latin typeface="Calibri"/>
              <a:ea typeface="Calibri"/>
              <a:cs typeface="Calibri"/>
              <a:sym typeface="Calibri"/>
            </a:endParaRPr>
          </a:p>
        </p:txBody>
      </p:sp>
      <p:sp>
        <p:nvSpPr>
          <p:cNvPr id="712" name="Shape 712"/>
          <p:cNvSpPr txBox="1">
            <a:spLocks noGrp="1"/>
          </p:cNvSpPr>
          <p:nvPr>
            <p:ph type="body" idx="1"/>
          </p:nvPr>
        </p:nvSpPr>
        <p:spPr>
          <a:xfrm>
            <a:off x="4920198" y="171199"/>
            <a:ext cx="1256100" cy="1068300"/>
          </a:xfrm>
          <a:prstGeom prst="rect">
            <a:avLst/>
          </a:prstGeom>
          <a:solidFill>
            <a:schemeClr val="accent1"/>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Universities</a:t>
            </a:r>
          </a:p>
        </p:txBody>
      </p:sp>
      <p:sp>
        <p:nvSpPr>
          <p:cNvPr id="713" name="Shape 713"/>
          <p:cNvSpPr>
            <a:spLocks noGrp="1"/>
          </p:cNvSpPr>
          <p:nvPr>
            <p:ph type="body" idx="5"/>
          </p:nvPr>
        </p:nvSpPr>
        <p:spPr>
          <a:xfrm rot="5400000" flipH="1">
            <a:off x="4916166" y="255410"/>
            <a:ext cx="133200" cy="1218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714" name="Shape 714"/>
          <p:cNvSpPr txBox="1">
            <a:spLocks noGrp="1"/>
          </p:cNvSpPr>
          <p:nvPr>
            <p:ph type="body" idx="6"/>
          </p:nvPr>
        </p:nvSpPr>
        <p:spPr>
          <a:xfrm>
            <a:off x="6313653" y="171199"/>
            <a:ext cx="1256100" cy="1068300"/>
          </a:xfrm>
          <a:prstGeom prst="rect">
            <a:avLst/>
          </a:prstGeom>
          <a:solidFill>
            <a:schemeClr val="accent1"/>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Government</a:t>
            </a:r>
          </a:p>
        </p:txBody>
      </p:sp>
      <p:sp>
        <p:nvSpPr>
          <p:cNvPr id="715" name="Shape 715"/>
          <p:cNvSpPr>
            <a:spLocks noGrp="1"/>
          </p:cNvSpPr>
          <p:nvPr>
            <p:ph type="body" idx="7"/>
          </p:nvPr>
        </p:nvSpPr>
        <p:spPr>
          <a:xfrm rot="5400000" flipH="1">
            <a:off x="6309622" y="255410"/>
            <a:ext cx="133200" cy="1218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716" name="Shape 716"/>
          <p:cNvSpPr txBox="1">
            <a:spLocks noGrp="1"/>
          </p:cNvSpPr>
          <p:nvPr>
            <p:ph type="body" idx="8"/>
          </p:nvPr>
        </p:nvSpPr>
        <p:spPr>
          <a:xfrm>
            <a:off x="7707109" y="171199"/>
            <a:ext cx="1256100" cy="1068300"/>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Industry</a:t>
            </a:r>
          </a:p>
        </p:txBody>
      </p:sp>
      <p:sp>
        <p:nvSpPr>
          <p:cNvPr id="717" name="Shape 717"/>
          <p:cNvSpPr>
            <a:spLocks noGrp="1"/>
          </p:cNvSpPr>
          <p:nvPr>
            <p:ph type="body" idx="9"/>
          </p:nvPr>
        </p:nvSpPr>
        <p:spPr>
          <a:xfrm rot="5400000" flipH="1">
            <a:off x="7703077" y="255410"/>
            <a:ext cx="133200" cy="1218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718" name="Shape 718"/>
          <p:cNvSpPr txBox="1">
            <a:spLocks noGrp="1"/>
          </p:cNvSpPr>
          <p:nvPr>
            <p:ph type="body" idx="1"/>
          </p:nvPr>
        </p:nvSpPr>
        <p:spPr>
          <a:xfrm>
            <a:off x="3267850" y="1330625"/>
            <a:ext cx="1350599" cy="893099"/>
          </a:xfrm>
          <a:prstGeom prst="rect">
            <a:avLst/>
          </a:prstGeom>
          <a:solidFill>
            <a:srgbClr val="FFC20E"/>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Information Technology</a:t>
            </a:r>
          </a:p>
        </p:txBody>
      </p:sp>
      <p:sp>
        <p:nvSpPr>
          <p:cNvPr id="719" name="Shape 719"/>
          <p:cNvSpPr>
            <a:spLocks noGrp="1"/>
          </p:cNvSpPr>
          <p:nvPr>
            <p:ph type="body" idx="5"/>
          </p:nvPr>
        </p:nvSpPr>
        <p:spPr>
          <a:xfrm rot="5400000" flipH="1">
            <a:off x="3279439" y="1386438"/>
            <a:ext cx="111300" cy="1311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720" name="Shape 720"/>
          <p:cNvSpPr txBox="1">
            <a:spLocks noGrp="1"/>
          </p:cNvSpPr>
          <p:nvPr>
            <p:ph type="body" idx="1"/>
          </p:nvPr>
        </p:nvSpPr>
        <p:spPr>
          <a:xfrm>
            <a:off x="4716100" y="1330625"/>
            <a:ext cx="1350600" cy="893099"/>
          </a:xfrm>
          <a:prstGeom prst="rect">
            <a:avLst/>
          </a:prstGeom>
          <a:solidFill>
            <a:srgbClr val="FFC20E"/>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Library</a:t>
            </a:r>
          </a:p>
        </p:txBody>
      </p:sp>
      <p:sp>
        <p:nvSpPr>
          <p:cNvPr id="721" name="Shape 721"/>
          <p:cNvSpPr>
            <a:spLocks noGrp="1"/>
          </p:cNvSpPr>
          <p:nvPr>
            <p:ph type="body" idx="5"/>
          </p:nvPr>
        </p:nvSpPr>
        <p:spPr>
          <a:xfrm rot="5400000" flipH="1">
            <a:off x="4727689" y="1386438"/>
            <a:ext cx="111300" cy="1311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722" name="Shape 722"/>
          <p:cNvSpPr txBox="1">
            <a:spLocks noGrp="1"/>
          </p:cNvSpPr>
          <p:nvPr>
            <p:ph type="body" idx="1"/>
          </p:nvPr>
        </p:nvSpPr>
        <p:spPr>
          <a:xfrm>
            <a:off x="6164350" y="1330625"/>
            <a:ext cx="1350599" cy="893099"/>
          </a:xfrm>
          <a:prstGeom prst="rect">
            <a:avLst/>
          </a:prstGeom>
          <a:solidFill>
            <a:srgbClr val="FFC20E"/>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Research</a:t>
            </a:r>
          </a:p>
        </p:txBody>
      </p:sp>
      <p:sp>
        <p:nvSpPr>
          <p:cNvPr id="723" name="Shape 723"/>
          <p:cNvSpPr>
            <a:spLocks noGrp="1"/>
          </p:cNvSpPr>
          <p:nvPr>
            <p:ph type="body" idx="5"/>
          </p:nvPr>
        </p:nvSpPr>
        <p:spPr>
          <a:xfrm rot="5400000" flipH="1">
            <a:off x="6175939" y="1386438"/>
            <a:ext cx="111300" cy="1311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724" name="Shape 724"/>
          <p:cNvSpPr txBox="1">
            <a:spLocks noGrp="1"/>
          </p:cNvSpPr>
          <p:nvPr>
            <p:ph type="body" idx="1"/>
          </p:nvPr>
        </p:nvSpPr>
        <p:spPr>
          <a:xfrm>
            <a:off x="7612600" y="1330625"/>
            <a:ext cx="1350600" cy="893099"/>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Senior Management</a:t>
            </a:r>
          </a:p>
        </p:txBody>
      </p:sp>
      <p:sp>
        <p:nvSpPr>
          <p:cNvPr id="725" name="Shape 725"/>
          <p:cNvSpPr>
            <a:spLocks noGrp="1"/>
          </p:cNvSpPr>
          <p:nvPr>
            <p:ph type="body" idx="5"/>
          </p:nvPr>
        </p:nvSpPr>
        <p:spPr>
          <a:xfrm rot="5400000" flipH="1">
            <a:off x="7624189" y="1386438"/>
            <a:ext cx="111300" cy="1311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726" name="Shape 726"/>
          <p:cNvSpPr txBox="1">
            <a:spLocks noGrp="1"/>
          </p:cNvSpPr>
          <p:nvPr>
            <p:ph type="body" idx="1"/>
          </p:nvPr>
        </p:nvSpPr>
        <p:spPr>
          <a:xfrm>
            <a:off x="2219999" y="3380849"/>
            <a:ext cx="2094900" cy="893100"/>
          </a:xfrm>
          <a:prstGeom prst="rect">
            <a:avLst/>
          </a:prstGeom>
          <a:solidFill>
            <a:srgbClr val="888888"/>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400"/>
              <a:t>Digital Humanities</a:t>
            </a:r>
          </a:p>
        </p:txBody>
      </p:sp>
      <p:sp>
        <p:nvSpPr>
          <p:cNvPr id="727" name="Shape 727"/>
          <p:cNvSpPr>
            <a:spLocks noGrp="1"/>
          </p:cNvSpPr>
          <p:nvPr>
            <p:ph type="body" idx="5"/>
          </p:nvPr>
        </p:nvSpPr>
        <p:spPr>
          <a:xfrm rot="5400000" flipH="1">
            <a:off x="2268433" y="3400352"/>
            <a:ext cx="111600" cy="2034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400" b="0" i="0" u="none" strike="noStrike" cap="none">
              <a:latin typeface="Calibri"/>
              <a:ea typeface="Calibri"/>
              <a:cs typeface="Calibri"/>
              <a:sym typeface="Calibri"/>
            </a:endParaRPr>
          </a:p>
        </p:txBody>
      </p:sp>
      <p:sp>
        <p:nvSpPr>
          <p:cNvPr id="728" name="Shape 728"/>
          <p:cNvSpPr txBox="1">
            <a:spLocks noGrp="1"/>
          </p:cNvSpPr>
          <p:nvPr>
            <p:ph type="body" idx="6"/>
          </p:nvPr>
        </p:nvSpPr>
        <p:spPr>
          <a:xfrm>
            <a:off x="4544154" y="3380849"/>
            <a:ext cx="2094899" cy="893100"/>
          </a:xfrm>
          <a:prstGeom prst="rect">
            <a:avLst/>
          </a:prstGeom>
          <a:solidFill>
            <a:srgbClr val="B9B9B9"/>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400"/>
              <a:t>eResearch</a:t>
            </a:r>
          </a:p>
        </p:txBody>
      </p:sp>
      <p:sp>
        <p:nvSpPr>
          <p:cNvPr id="729" name="Shape 729"/>
          <p:cNvSpPr>
            <a:spLocks noGrp="1"/>
          </p:cNvSpPr>
          <p:nvPr>
            <p:ph type="body" idx="7"/>
          </p:nvPr>
        </p:nvSpPr>
        <p:spPr>
          <a:xfrm rot="5400000" flipH="1">
            <a:off x="4592588" y="3400352"/>
            <a:ext cx="111600" cy="2034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400" b="0" i="0" u="none" strike="noStrike" cap="none">
              <a:latin typeface="Calibri"/>
              <a:ea typeface="Calibri"/>
              <a:cs typeface="Calibri"/>
              <a:sym typeface="Calibri"/>
            </a:endParaRPr>
          </a:p>
        </p:txBody>
      </p:sp>
      <p:sp>
        <p:nvSpPr>
          <p:cNvPr id="730" name="Shape 730"/>
          <p:cNvSpPr txBox="1">
            <a:spLocks noGrp="1"/>
          </p:cNvSpPr>
          <p:nvPr>
            <p:ph type="body" idx="8"/>
          </p:nvPr>
        </p:nvSpPr>
        <p:spPr>
          <a:xfrm>
            <a:off x="6868308" y="3380849"/>
            <a:ext cx="2094900" cy="893100"/>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400"/>
              <a:t>NRENs</a:t>
            </a:r>
          </a:p>
        </p:txBody>
      </p:sp>
      <p:sp>
        <p:nvSpPr>
          <p:cNvPr id="731" name="Shape 731"/>
          <p:cNvSpPr>
            <a:spLocks noGrp="1"/>
          </p:cNvSpPr>
          <p:nvPr>
            <p:ph type="body" idx="9"/>
          </p:nvPr>
        </p:nvSpPr>
        <p:spPr>
          <a:xfrm rot="5400000" flipH="1">
            <a:off x="6916742" y="3400352"/>
            <a:ext cx="111600" cy="2034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400" b="0" i="0" u="none" strike="noStrike" cap="none">
              <a:latin typeface="Calibri"/>
              <a:ea typeface="Calibri"/>
              <a:cs typeface="Calibri"/>
              <a:sym typeface="Calibri"/>
            </a:endParaRPr>
          </a:p>
        </p:txBody>
      </p:sp>
      <p:sp>
        <p:nvSpPr>
          <p:cNvPr id="732" name="Shape 732"/>
          <p:cNvSpPr txBox="1">
            <a:spLocks noGrp="1"/>
          </p:cNvSpPr>
          <p:nvPr>
            <p:ph type="body" idx="1"/>
          </p:nvPr>
        </p:nvSpPr>
        <p:spPr>
          <a:xfrm>
            <a:off x="1384549" y="2314974"/>
            <a:ext cx="1797300" cy="952800"/>
          </a:xfrm>
          <a:prstGeom prst="rect">
            <a:avLst/>
          </a:prstGeom>
          <a:solidFill>
            <a:srgbClr val="164F62"/>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Science </a:t>
            </a:r>
          </a:p>
        </p:txBody>
      </p:sp>
      <p:sp>
        <p:nvSpPr>
          <p:cNvPr id="733" name="Shape 733"/>
          <p:cNvSpPr>
            <a:spLocks noGrp="1"/>
          </p:cNvSpPr>
          <p:nvPr>
            <p:ph type="body" idx="5"/>
          </p:nvPr>
        </p:nvSpPr>
        <p:spPr>
          <a:xfrm rot="5400000" flipH="1">
            <a:off x="1414396" y="2356953"/>
            <a:ext cx="119100" cy="1746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734" name="Shape 734"/>
          <p:cNvSpPr txBox="1">
            <a:spLocks noGrp="1"/>
          </p:cNvSpPr>
          <p:nvPr>
            <p:ph type="body" idx="1"/>
          </p:nvPr>
        </p:nvSpPr>
        <p:spPr>
          <a:xfrm>
            <a:off x="3311665" y="2314974"/>
            <a:ext cx="1797300" cy="952800"/>
          </a:xfrm>
          <a:prstGeom prst="rect">
            <a:avLst/>
          </a:prstGeom>
          <a:solidFill>
            <a:srgbClr val="74D0F6"/>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Cultural Heritage</a:t>
            </a:r>
          </a:p>
        </p:txBody>
      </p:sp>
      <p:sp>
        <p:nvSpPr>
          <p:cNvPr id="735" name="Shape 735"/>
          <p:cNvSpPr>
            <a:spLocks noGrp="1"/>
          </p:cNvSpPr>
          <p:nvPr>
            <p:ph type="body" idx="5"/>
          </p:nvPr>
        </p:nvSpPr>
        <p:spPr>
          <a:xfrm rot="5400000" flipH="1">
            <a:off x="3341512" y="2356953"/>
            <a:ext cx="119100" cy="1746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736" name="Shape 736"/>
          <p:cNvSpPr txBox="1">
            <a:spLocks noGrp="1"/>
          </p:cNvSpPr>
          <p:nvPr>
            <p:ph type="body" idx="1"/>
          </p:nvPr>
        </p:nvSpPr>
        <p:spPr>
          <a:xfrm>
            <a:off x="5238782" y="2314974"/>
            <a:ext cx="1797300" cy="952800"/>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Health</a:t>
            </a:r>
          </a:p>
        </p:txBody>
      </p:sp>
      <p:sp>
        <p:nvSpPr>
          <p:cNvPr id="737" name="Shape 737"/>
          <p:cNvSpPr>
            <a:spLocks noGrp="1"/>
          </p:cNvSpPr>
          <p:nvPr>
            <p:ph type="body" idx="5"/>
          </p:nvPr>
        </p:nvSpPr>
        <p:spPr>
          <a:xfrm rot="5400000" flipH="1">
            <a:off x="5268628" y="2356953"/>
            <a:ext cx="119100" cy="1746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738" name="Shape 738"/>
          <p:cNvSpPr txBox="1">
            <a:spLocks noGrp="1"/>
          </p:cNvSpPr>
          <p:nvPr>
            <p:ph type="body" idx="1"/>
          </p:nvPr>
        </p:nvSpPr>
        <p:spPr>
          <a:xfrm>
            <a:off x="7165898" y="2314974"/>
            <a:ext cx="1797300" cy="952800"/>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K-12 Schools</a:t>
            </a:r>
          </a:p>
        </p:txBody>
      </p:sp>
      <p:sp>
        <p:nvSpPr>
          <p:cNvPr id="739" name="Shape 739"/>
          <p:cNvSpPr>
            <a:spLocks noGrp="1"/>
          </p:cNvSpPr>
          <p:nvPr>
            <p:ph type="body" idx="5"/>
          </p:nvPr>
        </p:nvSpPr>
        <p:spPr>
          <a:xfrm rot="5400000" flipH="1">
            <a:off x="7195744" y="2356953"/>
            <a:ext cx="119100" cy="1746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740" name="Shape 740"/>
          <p:cNvSpPr txBox="1">
            <a:spLocks noGrp="1"/>
          </p:cNvSpPr>
          <p:nvPr>
            <p:ph type="body" idx="4"/>
          </p:nvPr>
        </p:nvSpPr>
        <p:spPr>
          <a:xfrm>
            <a:off x="403225" y="4443425"/>
            <a:ext cx="3676500" cy="110700"/>
          </a:xfrm>
          <a:prstGeom prst="rect">
            <a:avLst/>
          </a:prstGeom>
          <a:noFill/>
          <a:ln>
            <a:noFill/>
          </a:ln>
        </p:spPr>
        <p:txBody>
          <a:bodyPr wrap="square" lIns="0" tIns="0" rIns="0" bIns="0" anchor="t" anchorCtr="0">
            <a:noAutofit/>
          </a:bodyPr>
          <a:lstStyle/>
          <a:p>
            <a:pPr marL="0" marR="0" lvl="0" indent="0" algn="l" rtl="0">
              <a:lnSpc>
                <a:spcPct val="90000"/>
              </a:lnSpc>
              <a:spcBef>
                <a:spcPts val="0"/>
              </a:spcBef>
              <a:buClr>
                <a:schemeClr val="accent2"/>
              </a:buClr>
              <a:buSzPct val="25000"/>
              <a:buFont typeface="Arial"/>
              <a:buNone/>
            </a:pPr>
            <a:r>
              <a:rPr lang="en-GB"/>
              <a:t>Focus on key stakeholders and opportunities for collaboration </a:t>
            </a:r>
          </a:p>
        </p:txBody>
      </p:sp>
    </p:spTree>
  </p:cSld>
  <p:clrMapOvr>
    <a:masterClrMapping/>
  </p:clrMapOvr>
  <p:transition spd="med">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Shape 745"/>
          <p:cNvSpPr>
            <a:spLocks noGrp="1"/>
          </p:cNvSpPr>
          <p:nvPr>
            <p:ph type="pic" idx="2"/>
          </p:nvPr>
        </p:nvSpPr>
        <p:spPr>
          <a:xfrm>
            <a:off x="0" y="0"/>
            <a:ext cx="9144000" cy="5143500"/>
          </a:xfrm>
          <a:prstGeom prst="rect">
            <a:avLst/>
          </a:prstGeom>
          <a:solidFill>
            <a:schemeClr val="accent4"/>
          </a:solidFill>
          <a:ln>
            <a:noFill/>
          </a:ln>
        </p:spPr>
        <p:txBody>
          <a:bodyPr wrap="square" lIns="91425" tIns="91425" rIns="91425" bIns="91425" anchor="t" anchorCtr="0">
            <a:noAutofit/>
          </a:bodyPr>
          <a:lstStyle/>
          <a:p>
            <a:pPr lvl="0">
              <a:spcBef>
                <a:spcPts val="0"/>
              </a:spcBef>
              <a:buNone/>
            </a:pPr>
            <a:r>
              <a:rPr lang="en-GB"/>
              <a:t>Partnerships in eResearch</a:t>
            </a:r>
          </a:p>
          <a:p>
            <a:pPr lvl="0" rtl="0">
              <a:spcBef>
                <a:spcPts val="0"/>
              </a:spcBef>
              <a:buNone/>
            </a:pPr>
            <a:endParaRPr/>
          </a:p>
        </p:txBody>
      </p:sp>
      <p:sp>
        <p:nvSpPr>
          <p:cNvPr id="746" name="Shape 746"/>
          <p:cNvSpPr txBox="1">
            <a:spLocks noGrp="1"/>
          </p:cNvSpPr>
          <p:nvPr>
            <p:ph type="body" idx="1"/>
          </p:nvPr>
        </p:nvSpPr>
        <p:spPr>
          <a:xfrm>
            <a:off x="8103392" y="4667250"/>
            <a:ext cx="652500" cy="227400"/>
          </a:xfrm>
          <a:prstGeom prst="rect">
            <a:avLst/>
          </a:prstGeom>
          <a:blipFill rotWithShape="1">
            <a:blip r:embed="rId3">
              <a:alphaModFix/>
            </a:blip>
            <a:stretch>
              <a:fillRect l="-2409" t="3269" b="1009"/>
            </a:stretch>
          </a:blipFill>
          <a:ln>
            <a:noFill/>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600" b="0" i="0" u="none" strike="noStrike" cap="none">
              <a:latin typeface="Calibri"/>
              <a:ea typeface="Calibri"/>
              <a:cs typeface="Calibri"/>
              <a:sym typeface="Calibri"/>
            </a:endParaRPr>
          </a:p>
        </p:txBody>
      </p:sp>
      <p:sp>
        <p:nvSpPr>
          <p:cNvPr id="747" name="Shape 747"/>
          <p:cNvSpPr txBox="1">
            <a:spLocks noGrp="1"/>
          </p:cNvSpPr>
          <p:nvPr>
            <p:ph type="sldNum" idx="12"/>
          </p:nvPr>
        </p:nvSpPr>
        <p:spPr>
          <a:xfrm>
            <a:off x="7070411" y="4722069"/>
            <a:ext cx="1218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fld id="{00000000-1234-1234-1234-123412341234}" type="slidenum">
              <a:rPr lang="en-GB" sz="800">
                <a:solidFill>
                  <a:schemeClr val="lt1"/>
                </a:solidFill>
                <a:latin typeface="Calibri"/>
                <a:ea typeface="Calibri"/>
                <a:cs typeface="Calibri"/>
                <a:sym typeface="Calibri"/>
              </a:rPr>
              <a:t>39</a:t>
            </a:fld>
            <a:endParaRPr lang="en-GB" sz="800">
              <a:solidFill>
                <a:schemeClr val="lt1"/>
              </a:solidFill>
              <a:latin typeface="Calibri"/>
              <a:ea typeface="Calibri"/>
              <a:cs typeface="Calibri"/>
              <a:sym typeface="Calibri"/>
            </a:endParaRPr>
          </a:p>
        </p:txBody>
      </p:sp>
      <p:sp>
        <p:nvSpPr>
          <p:cNvPr id="748" name="Shape 748"/>
          <p:cNvSpPr txBox="1">
            <a:spLocks noGrp="1"/>
          </p:cNvSpPr>
          <p:nvPr>
            <p:ph type="ftr" idx="11"/>
          </p:nvPr>
        </p:nvSpPr>
        <p:spPr>
          <a:xfrm flipH="1">
            <a:off x="6251181" y="4722069"/>
            <a:ext cx="8112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r>
              <a:rPr lang="en-GB" sz="800">
                <a:solidFill>
                  <a:schemeClr val="lt1"/>
                </a:solidFill>
                <a:latin typeface="Calibri"/>
                <a:ea typeface="Calibri"/>
                <a:cs typeface="Calibri"/>
                <a:sym typeface="Calibri"/>
              </a:rPr>
              <a:t>© AARNet Pty Ltd |</a:t>
            </a:r>
          </a:p>
        </p:txBody>
      </p:sp>
      <p:sp>
        <p:nvSpPr>
          <p:cNvPr id="749" name="Shape 749"/>
          <p:cNvSpPr txBox="1">
            <a:spLocks noGrp="1"/>
          </p:cNvSpPr>
          <p:nvPr>
            <p:ph type="body" idx="3"/>
          </p:nvPr>
        </p:nvSpPr>
        <p:spPr>
          <a:xfrm>
            <a:off x="395287" y="2569900"/>
            <a:ext cx="3024600" cy="1873500"/>
          </a:xfrm>
          <a:prstGeom prst="rect">
            <a:avLst/>
          </a:prstGeom>
          <a:blipFill rotWithShape="1">
            <a:blip r:embed="rId4">
              <a:alphaModFix/>
            </a:blip>
            <a:stretch>
              <a:fillRect r="63399" b="95160"/>
            </a:stretch>
          </a:blipFill>
          <a:ln>
            <a:noFill/>
          </a:ln>
        </p:spPr>
        <p:txBody>
          <a:bodyPr wrap="square" lIns="0" tIns="216000" rIns="0" bIns="0" anchor="t" anchorCtr="0">
            <a:noAutofit/>
          </a:bodyPr>
          <a:lstStyle/>
          <a:p>
            <a:pPr marL="0" marR="0" lvl="0" indent="0" algn="l" rtl="0">
              <a:lnSpc>
                <a:spcPct val="90000"/>
              </a:lnSpc>
              <a:spcBef>
                <a:spcPts val="0"/>
              </a:spcBef>
              <a:buClr>
                <a:schemeClr val="lt1"/>
              </a:buClr>
              <a:buSzPct val="25000"/>
              <a:buFont typeface="Arial"/>
              <a:buNone/>
            </a:pPr>
            <a:r>
              <a:rPr lang="en-GB"/>
              <a:t>Access to digital collections (cultural heritage) for research</a:t>
            </a:r>
          </a:p>
        </p:txBody>
      </p:sp>
    </p:spTree>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pic>
        <p:nvPicPr>
          <p:cNvPr id="241" name="Shape 241"/>
          <p:cNvPicPr preferRelativeResize="0">
            <a:picLocks noGrp="1"/>
          </p:cNvPicPr>
          <p:nvPr>
            <p:ph type="pic" idx="2"/>
          </p:nvPr>
        </p:nvPicPr>
        <p:blipFill rotWithShape="1">
          <a:blip r:embed="rId3">
            <a:alphaModFix/>
          </a:blip>
          <a:srcRect t="20949" b="20955"/>
          <a:stretch/>
        </p:blipFill>
        <p:spPr>
          <a:xfrm>
            <a:off x="0" y="0"/>
            <a:ext cx="9144000" cy="3543300"/>
          </a:xfrm>
          <a:prstGeom prst="rect">
            <a:avLst/>
          </a:prstGeom>
          <a:noFill/>
          <a:ln>
            <a:noFill/>
          </a:ln>
        </p:spPr>
      </p:pic>
      <p:sp>
        <p:nvSpPr>
          <p:cNvPr id="242" name="Shape 242"/>
          <p:cNvSpPr txBox="1">
            <a:spLocks noGrp="1"/>
          </p:cNvSpPr>
          <p:nvPr>
            <p:ph type="title"/>
          </p:nvPr>
        </p:nvSpPr>
        <p:spPr>
          <a:xfrm>
            <a:off x="1237527" y="3841400"/>
            <a:ext cx="5974200" cy="422400"/>
          </a:xfrm>
          <a:prstGeom prst="rect">
            <a:avLst/>
          </a:prstGeom>
          <a:noFill/>
          <a:ln>
            <a:noFill/>
          </a:ln>
        </p:spPr>
        <p:txBody>
          <a:bodyPr wrap="square" lIns="0" tIns="0" rIns="0" bIns="0" anchor="t" anchorCtr="0">
            <a:noAutofit/>
          </a:bodyPr>
          <a:lstStyle/>
          <a:p>
            <a:pPr marL="0" marR="0" lvl="0" indent="0" algn="l" rtl="0">
              <a:lnSpc>
                <a:spcPct val="85000"/>
              </a:lnSpc>
              <a:spcBef>
                <a:spcPts val="0"/>
              </a:spcBef>
              <a:buClr>
                <a:schemeClr val="accent2"/>
              </a:buClr>
              <a:buSzPct val="25000"/>
              <a:buFont typeface="Calibri"/>
              <a:buNone/>
            </a:pPr>
            <a:r>
              <a:rPr lang="en-GB"/>
              <a:t>ADVANCED</a:t>
            </a:r>
            <a:r>
              <a:rPr lang="en-GB" sz="3200" b="0" i="0" u="none" strike="noStrike" cap="none">
                <a:solidFill>
                  <a:schemeClr val="accent2"/>
                </a:solidFill>
                <a:latin typeface="Calibri"/>
                <a:ea typeface="Calibri"/>
                <a:cs typeface="Calibri"/>
                <a:sym typeface="Calibri"/>
              </a:rPr>
              <a:t> </a:t>
            </a:r>
            <a:r>
              <a:rPr lang="en-GB"/>
              <a:t>RESEARCH NETWORK</a:t>
            </a:r>
          </a:p>
        </p:txBody>
      </p:sp>
      <p:sp>
        <p:nvSpPr>
          <p:cNvPr id="243" name="Shape 243"/>
          <p:cNvSpPr txBox="1">
            <a:spLocks noGrp="1"/>
          </p:cNvSpPr>
          <p:nvPr>
            <p:ph type="body" idx="1"/>
          </p:nvPr>
        </p:nvSpPr>
        <p:spPr>
          <a:xfrm rot="10800000" flipH="1">
            <a:off x="0" y="3446100"/>
            <a:ext cx="6127200" cy="97200"/>
          </a:xfrm>
          <a:prstGeom prst="rect">
            <a:avLst/>
          </a:prstGeom>
          <a:blipFill rotWithShape="1">
            <a:blip r:embed="rId4">
              <a:alphaModFix/>
            </a:blip>
            <a:stretch>
              <a:fillRect/>
            </a:stretch>
          </a:blipFill>
          <a:ln>
            <a:noFill/>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600" b="0" i="0" u="none" strike="noStrike" cap="none">
              <a:latin typeface="Calibri"/>
              <a:ea typeface="Calibri"/>
              <a:cs typeface="Calibri"/>
              <a:sym typeface="Calibri"/>
            </a:endParaRPr>
          </a:p>
        </p:txBody>
      </p:sp>
    </p:spTree>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Shape 754"/>
          <p:cNvSpPr txBox="1">
            <a:spLocks noGrp="1"/>
          </p:cNvSpPr>
          <p:nvPr>
            <p:ph type="sldNum" idx="12"/>
          </p:nvPr>
        </p:nvSpPr>
        <p:spPr>
          <a:xfrm>
            <a:off x="7070411" y="4722069"/>
            <a:ext cx="1218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fld id="{00000000-1234-1234-1234-123412341234}" type="slidenum">
              <a:rPr lang="en-GB" sz="800">
                <a:solidFill>
                  <a:schemeClr val="accent2"/>
                </a:solidFill>
                <a:latin typeface="Calibri"/>
                <a:ea typeface="Calibri"/>
                <a:cs typeface="Calibri"/>
                <a:sym typeface="Calibri"/>
              </a:rPr>
              <a:t>40</a:t>
            </a:fld>
            <a:endParaRPr lang="en-GB" sz="800">
              <a:solidFill>
                <a:schemeClr val="accent2"/>
              </a:solidFill>
              <a:latin typeface="Calibri"/>
              <a:ea typeface="Calibri"/>
              <a:cs typeface="Calibri"/>
              <a:sym typeface="Calibri"/>
            </a:endParaRPr>
          </a:p>
        </p:txBody>
      </p:sp>
      <p:sp>
        <p:nvSpPr>
          <p:cNvPr id="755" name="Shape 755"/>
          <p:cNvSpPr txBox="1">
            <a:spLocks noGrp="1"/>
          </p:cNvSpPr>
          <p:nvPr>
            <p:ph type="ftr" idx="11"/>
          </p:nvPr>
        </p:nvSpPr>
        <p:spPr>
          <a:xfrm flipH="1">
            <a:off x="6251181" y="4722069"/>
            <a:ext cx="8112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r>
              <a:rPr lang="en-GB" sz="800">
                <a:solidFill>
                  <a:srgbClr val="888888"/>
                </a:solidFill>
                <a:latin typeface="Calibri"/>
                <a:ea typeface="Calibri"/>
                <a:cs typeface="Calibri"/>
                <a:sym typeface="Calibri"/>
              </a:rPr>
              <a:t>© AARNet Pty Ltd |</a:t>
            </a:r>
          </a:p>
        </p:txBody>
      </p:sp>
      <p:sp>
        <p:nvSpPr>
          <p:cNvPr id="756" name="Shape 756"/>
          <p:cNvSpPr txBox="1">
            <a:spLocks noGrp="1"/>
          </p:cNvSpPr>
          <p:nvPr>
            <p:ph type="body" idx="4"/>
          </p:nvPr>
        </p:nvSpPr>
        <p:spPr>
          <a:xfrm>
            <a:off x="4924043" y="1193009"/>
            <a:ext cx="151500" cy="48300"/>
          </a:xfrm>
          <a:prstGeom prst="rect">
            <a:avLst/>
          </a:prstGeom>
          <a:noFill/>
          <a:ln>
            <a:noFill/>
          </a:ln>
        </p:spPr>
        <p:txBody>
          <a:bodyPr wrap="square" lIns="0" tIns="0" rIns="0" bIns="0" anchor="t" anchorCtr="0">
            <a:noAutofit/>
          </a:bodyPr>
          <a:lstStyle/>
          <a:p>
            <a:pPr marL="0" marR="0" lvl="0" indent="0" algn="l" rtl="0">
              <a:lnSpc>
                <a:spcPct val="90000"/>
              </a:lnSpc>
              <a:spcBef>
                <a:spcPts val="0"/>
              </a:spcBef>
              <a:buClr>
                <a:schemeClr val="accent2"/>
              </a:buClr>
              <a:buSzPct val="25000"/>
              <a:buFont typeface="Arial"/>
              <a:buNone/>
            </a:pPr>
            <a:endParaRPr sz="1000" b="0" i="0" u="none" strike="noStrike" cap="none">
              <a:solidFill>
                <a:schemeClr val="accent2"/>
              </a:solidFill>
              <a:latin typeface="Calibri"/>
              <a:ea typeface="Calibri"/>
              <a:cs typeface="Calibri"/>
              <a:sym typeface="Calibri"/>
            </a:endParaRPr>
          </a:p>
        </p:txBody>
      </p:sp>
      <p:sp>
        <p:nvSpPr>
          <p:cNvPr id="757" name="Shape 757"/>
          <p:cNvSpPr txBox="1">
            <a:spLocks noGrp="1"/>
          </p:cNvSpPr>
          <p:nvPr>
            <p:ph type="body" idx="1"/>
          </p:nvPr>
        </p:nvSpPr>
        <p:spPr>
          <a:xfrm>
            <a:off x="4920198" y="171199"/>
            <a:ext cx="1256100" cy="1068300"/>
          </a:xfrm>
          <a:prstGeom prst="rect">
            <a:avLst/>
          </a:prstGeom>
          <a:solidFill>
            <a:schemeClr val="accent1"/>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Universities</a:t>
            </a:r>
          </a:p>
        </p:txBody>
      </p:sp>
      <p:sp>
        <p:nvSpPr>
          <p:cNvPr id="758" name="Shape 758"/>
          <p:cNvSpPr>
            <a:spLocks noGrp="1"/>
          </p:cNvSpPr>
          <p:nvPr>
            <p:ph type="body" idx="5"/>
          </p:nvPr>
        </p:nvSpPr>
        <p:spPr>
          <a:xfrm rot="5400000" flipH="1">
            <a:off x="4916166" y="255410"/>
            <a:ext cx="133200" cy="1218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759" name="Shape 759"/>
          <p:cNvSpPr txBox="1">
            <a:spLocks noGrp="1"/>
          </p:cNvSpPr>
          <p:nvPr>
            <p:ph type="body" idx="6"/>
          </p:nvPr>
        </p:nvSpPr>
        <p:spPr>
          <a:xfrm>
            <a:off x="6313653" y="171199"/>
            <a:ext cx="1256100" cy="1068300"/>
          </a:xfrm>
          <a:prstGeom prst="rect">
            <a:avLst/>
          </a:prstGeom>
          <a:solidFill>
            <a:schemeClr val="accent1"/>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Government</a:t>
            </a:r>
          </a:p>
        </p:txBody>
      </p:sp>
      <p:sp>
        <p:nvSpPr>
          <p:cNvPr id="760" name="Shape 760"/>
          <p:cNvSpPr>
            <a:spLocks noGrp="1"/>
          </p:cNvSpPr>
          <p:nvPr>
            <p:ph type="body" idx="7"/>
          </p:nvPr>
        </p:nvSpPr>
        <p:spPr>
          <a:xfrm rot="5400000" flipH="1">
            <a:off x="6309622" y="255410"/>
            <a:ext cx="133200" cy="1218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761" name="Shape 761"/>
          <p:cNvSpPr txBox="1">
            <a:spLocks noGrp="1"/>
          </p:cNvSpPr>
          <p:nvPr>
            <p:ph type="body" idx="8"/>
          </p:nvPr>
        </p:nvSpPr>
        <p:spPr>
          <a:xfrm>
            <a:off x="7707109" y="171199"/>
            <a:ext cx="1256100" cy="1068300"/>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Industry</a:t>
            </a:r>
          </a:p>
        </p:txBody>
      </p:sp>
      <p:sp>
        <p:nvSpPr>
          <p:cNvPr id="762" name="Shape 762"/>
          <p:cNvSpPr>
            <a:spLocks noGrp="1"/>
          </p:cNvSpPr>
          <p:nvPr>
            <p:ph type="body" idx="9"/>
          </p:nvPr>
        </p:nvSpPr>
        <p:spPr>
          <a:xfrm rot="5400000" flipH="1">
            <a:off x="7703077" y="255410"/>
            <a:ext cx="133200" cy="1218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763" name="Shape 763"/>
          <p:cNvSpPr txBox="1">
            <a:spLocks noGrp="1"/>
          </p:cNvSpPr>
          <p:nvPr>
            <p:ph type="body" idx="1"/>
          </p:nvPr>
        </p:nvSpPr>
        <p:spPr>
          <a:xfrm>
            <a:off x="3267850" y="1330625"/>
            <a:ext cx="1350599" cy="893099"/>
          </a:xfrm>
          <a:prstGeom prst="rect">
            <a:avLst/>
          </a:prstGeom>
          <a:solidFill>
            <a:srgbClr val="FFC20E"/>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Information Technology</a:t>
            </a:r>
          </a:p>
        </p:txBody>
      </p:sp>
      <p:sp>
        <p:nvSpPr>
          <p:cNvPr id="764" name="Shape 764"/>
          <p:cNvSpPr>
            <a:spLocks noGrp="1"/>
          </p:cNvSpPr>
          <p:nvPr>
            <p:ph type="body" idx="5"/>
          </p:nvPr>
        </p:nvSpPr>
        <p:spPr>
          <a:xfrm rot="5400000" flipH="1">
            <a:off x="3279439" y="1386438"/>
            <a:ext cx="111300" cy="1311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765" name="Shape 765"/>
          <p:cNvSpPr txBox="1">
            <a:spLocks noGrp="1"/>
          </p:cNvSpPr>
          <p:nvPr>
            <p:ph type="body" idx="1"/>
          </p:nvPr>
        </p:nvSpPr>
        <p:spPr>
          <a:xfrm>
            <a:off x="4716100" y="1330625"/>
            <a:ext cx="1350600" cy="893099"/>
          </a:xfrm>
          <a:prstGeom prst="rect">
            <a:avLst/>
          </a:prstGeom>
          <a:solidFill>
            <a:srgbClr val="FFC20E"/>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Library</a:t>
            </a:r>
          </a:p>
        </p:txBody>
      </p:sp>
      <p:sp>
        <p:nvSpPr>
          <p:cNvPr id="766" name="Shape 766"/>
          <p:cNvSpPr>
            <a:spLocks noGrp="1"/>
          </p:cNvSpPr>
          <p:nvPr>
            <p:ph type="body" idx="5"/>
          </p:nvPr>
        </p:nvSpPr>
        <p:spPr>
          <a:xfrm rot="5400000" flipH="1">
            <a:off x="4727689" y="1386438"/>
            <a:ext cx="111300" cy="1311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767" name="Shape 767"/>
          <p:cNvSpPr txBox="1">
            <a:spLocks noGrp="1"/>
          </p:cNvSpPr>
          <p:nvPr>
            <p:ph type="body" idx="1"/>
          </p:nvPr>
        </p:nvSpPr>
        <p:spPr>
          <a:xfrm>
            <a:off x="6164350" y="1330625"/>
            <a:ext cx="1350599" cy="893099"/>
          </a:xfrm>
          <a:prstGeom prst="rect">
            <a:avLst/>
          </a:prstGeom>
          <a:solidFill>
            <a:srgbClr val="FFC20E"/>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Research</a:t>
            </a:r>
          </a:p>
        </p:txBody>
      </p:sp>
      <p:sp>
        <p:nvSpPr>
          <p:cNvPr id="768" name="Shape 768"/>
          <p:cNvSpPr>
            <a:spLocks noGrp="1"/>
          </p:cNvSpPr>
          <p:nvPr>
            <p:ph type="body" idx="5"/>
          </p:nvPr>
        </p:nvSpPr>
        <p:spPr>
          <a:xfrm rot="5400000" flipH="1">
            <a:off x="6175939" y="1386438"/>
            <a:ext cx="111300" cy="1311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769" name="Shape 769"/>
          <p:cNvSpPr txBox="1">
            <a:spLocks noGrp="1"/>
          </p:cNvSpPr>
          <p:nvPr>
            <p:ph type="body" idx="1"/>
          </p:nvPr>
        </p:nvSpPr>
        <p:spPr>
          <a:xfrm>
            <a:off x="7612600" y="1330625"/>
            <a:ext cx="1350600" cy="893099"/>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Senior Management</a:t>
            </a:r>
          </a:p>
        </p:txBody>
      </p:sp>
      <p:sp>
        <p:nvSpPr>
          <p:cNvPr id="770" name="Shape 770"/>
          <p:cNvSpPr>
            <a:spLocks noGrp="1"/>
          </p:cNvSpPr>
          <p:nvPr>
            <p:ph type="body" idx="5"/>
          </p:nvPr>
        </p:nvSpPr>
        <p:spPr>
          <a:xfrm rot="5400000" flipH="1">
            <a:off x="7624189" y="1386438"/>
            <a:ext cx="111300" cy="1311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771" name="Shape 771"/>
          <p:cNvSpPr txBox="1">
            <a:spLocks noGrp="1"/>
          </p:cNvSpPr>
          <p:nvPr>
            <p:ph type="body" idx="1"/>
          </p:nvPr>
        </p:nvSpPr>
        <p:spPr>
          <a:xfrm>
            <a:off x="2219999" y="3380849"/>
            <a:ext cx="2094900" cy="893100"/>
          </a:xfrm>
          <a:prstGeom prst="rect">
            <a:avLst/>
          </a:prstGeom>
          <a:solidFill>
            <a:srgbClr val="888888"/>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400"/>
              <a:t>Digital Humanities</a:t>
            </a:r>
          </a:p>
        </p:txBody>
      </p:sp>
      <p:sp>
        <p:nvSpPr>
          <p:cNvPr id="772" name="Shape 772"/>
          <p:cNvSpPr>
            <a:spLocks noGrp="1"/>
          </p:cNvSpPr>
          <p:nvPr>
            <p:ph type="body" idx="5"/>
          </p:nvPr>
        </p:nvSpPr>
        <p:spPr>
          <a:xfrm rot="5400000" flipH="1">
            <a:off x="2268433" y="3400352"/>
            <a:ext cx="111600" cy="2034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400" b="0" i="0" u="none" strike="noStrike" cap="none">
              <a:latin typeface="Calibri"/>
              <a:ea typeface="Calibri"/>
              <a:cs typeface="Calibri"/>
              <a:sym typeface="Calibri"/>
            </a:endParaRPr>
          </a:p>
        </p:txBody>
      </p:sp>
      <p:sp>
        <p:nvSpPr>
          <p:cNvPr id="773" name="Shape 773"/>
          <p:cNvSpPr txBox="1">
            <a:spLocks noGrp="1"/>
          </p:cNvSpPr>
          <p:nvPr>
            <p:ph type="body" idx="6"/>
          </p:nvPr>
        </p:nvSpPr>
        <p:spPr>
          <a:xfrm>
            <a:off x="4544154" y="3380849"/>
            <a:ext cx="2094899" cy="893100"/>
          </a:xfrm>
          <a:prstGeom prst="rect">
            <a:avLst/>
          </a:prstGeom>
          <a:solidFill>
            <a:srgbClr val="B9B9B9"/>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400"/>
              <a:t>eResearch</a:t>
            </a:r>
          </a:p>
        </p:txBody>
      </p:sp>
      <p:sp>
        <p:nvSpPr>
          <p:cNvPr id="774" name="Shape 774"/>
          <p:cNvSpPr>
            <a:spLocks noGrp="1"/>
          </p:cNvSpPr>
          <p:nvPr>
            <p:ph type="body" idx="7"/>
          </p:nvPr>
        </p:nvSpPr>
        <p:spPr>
          <a:xfrm rot="5400000" flipH="1">
            <a:off x="4592588" y="3400352"/>
            <a:ext cx="111600" cy="2034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400" b="0" i="0" u="none" strike="noStrike" cap="none">
              <a:latin typeface="Calibri"/>
              <a:ea typeface="Calibri"/>
              <a:cs typeface="Calibri"/>
              <a:sym typeface="Calibri"/>
            </a:endParaRPr>
          </a:p>
        </p:txBody>
      </p:sp>
      <p:sp>
        <p:nvSpPr>
          <p:cNvPr id="775" name="Shape 775"/>
          <p:cNvSpPr txBox="1">
            <a:spLocks noGrp="1"/>
          </p:cNvSpPr>
          <p:nvPr>
            <p:ph type="body" idx="8"/>
          </p:nvPr>
        </p:nvSpPr>
        <p:spPr>
          <a:xfrm>
            <a:off x="6868308" y="3380849"/>
            <a:ext cx="2094900" cy="893100"/>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400"/>
              <a:t>NRENs</a:t>
            </a:r>
          </a:p>
        </p:txBody>
      </p:sp>
      <p:sp>
        <p:nvSpPr>
          <p:cNvPr id="776" name="Shape 776"/>
          <p:cNvSpPr>
            <a:spLocks noGrp="1"/>
          </p:cNvSpPr>
          <p:nvPr>
            <p:ph type="body" idx="9"/>
          </p:nvPr>
        </p:nvSpPr>
        <p:spPr>
          <a:xfrm rot="5400000" flipH="1">
            <a:off x="6916742" y="3400352"/>
            <a:ext cx="111600" cy="2034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400" b="0" i="0" u="none" strike="noStrike" cap="none">
              <a:latin typeface="Calibri"/>
              <a:ea typeface="Calibri"/>
              <a:cs typeface="Calibri"/>
              <a:sym typeface="Calibri"/>
            </a:endParaRPr>
          </a:p>
        </p:txBody>
      </p:sp>
      <p:sp>
        <p:nvSpPr>
          <p:cNvPr id="777" name="Shape 777"/>
          <p:cNvSpPr txBox="1">
            <a:spLocks noGrp="1"/>
          </p:cNvSpPr>
          <p:nvPr>
            <p:ph type="body" idx="1"/>
          </p:nvPr>
        </p:nvSpPr>
        <p:spPr>
          <a:xfrm>
            <a:off x="1384549" y="2314974"/>
            <a:ext cx="1797300" cy="952800"/>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Science </a:t>
            </a:r>
          </a:p>
        </p:txBody>
      </p:sp>
      <p:sp>
        <p:nvSpPr>
          <p:cNvPr id="778" name="Shape 778"/>
          <p:cNvSpPr>
            <a:spLocks noGrp="1"/>
          </p:cNvSpPr>
          <p:nvPr>
            <p:ph type="body" idx="5"/>
          </p:nvPr>
        </p:nvSpPr>
        <p:spPr>
          <a:xfrm rot="5400000" flipH="1">
            <a:off x="1414396" y="2356953"/>
            <a:ext cx="119100" cy="1746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779" name="Shape 779"/>
          <p:cNvSpPr txBox="1">
            <a:spLocks noGrp="1"/>
          </p:cNvSpPr>
          <p:nvPr>
            <p:ph type="body" idx="1"/>
          </p:nvPr>
        </p:nvSpPr>
        <p:spPr>
          <a:xfrm>
            <a:off x="3311665" y="2314974"/>
            <a:ext cx="1797300" cy="952800"/>
          </a:xfrm>
          <a:prstGeom prst="rect">
            <a:avLst/>
          </a:prstGeom>
          <a:solidFill>
            <a:srgbClr val="74D0F6"/>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Cultural Heritage</a:t>
            </a:r>
          </a:p>
        </p:txBody>
      </p:sp>
      <p:sp>
        <p:nvSpPr>
          <p:cNvPr id="780" name="Shape 780"/>
          <p:cNvSpPr>
            <a:spLocks noGrp="1"/>
          </p:cNvSpPr>
          <p:nvPr>
            <p:ph type="body" idx="5"/>
          </p:nvPr>
        </p:nvSpPr>
        <p:spPr>
          <a:xfrm rot="5400000" flipH="1">
            <a:off x="3341512" y="2356953"/>
            <a:ext cx="119100" cy="1746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781" name="Shape 781"/>
          <p:cNvSpPr txBox="1">
            <a:spLocks noGrp="1"/>
          </p:cNvSpPr>
          <p:nvPr>
            <p:ph type="body" idx="1"/>
          </p:nvPr>
        </p:nvSpPr>
        <p:spPr>
          <a:xfrm>
            <a:off x="5238782" y="2314974"/>
            <a:ext cx="1797300" cy="952800"/>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Health</a:t>
            </a:r>
          </a:p>
        </p:txBody>
      </p:sp>
      <p:sp>
        <p:nvSpPr>
          <p:cNvPr id="782" name="Shape 782"/>
          <p:cNvSpPr>
            <a:spLocks noGrp="1"/>
          </p:cNvSpPr>
          <p:nvPr>
            <p:ph type="body" idx="5"/>
          </p:nvPr>
        </p:nvSpPr>
        <p:spPr>
          <a:xfrm rot="5400000" flipH="1">
            <a:off x="5268628" y="2356953"/>
            <a:ext cx="119100" cy="1746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783" name="Shape 783"/>
          <p:cNvSpPr txBox="1">
            <a:spLocks noGrp="1"/>
          </p:cNvSpPr>
          <p:nvPr>
            <p:ph type="body" idx="1"/>
          </p:nvPr>
        </p:nvSpPr>
        <p:spPr>
          <a:xfrm>
            <a:off x="7165898" y="2314974"/>
            <a:ext cx="1797300" cy="952800"/>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K-12 Schools</a:t>
            </a:r>
          </a:p>
        </p:txBody>
      </p:sp>
      <p:sp>
        <p:nvSpPr>
          <p:cNvPr id="784" name="Shape 784"/>
          <p:cNvSpPr>
            <a:spLocks noGrp="1"/>
          </p:cNvSpPr>
          <p:nvPr>
            <p:ph type="body" idx="5"/>
          </p:nvPr>
        </p:nvSpPr>
        <p:spPr>
          <a:xfrm rot="5400000" flipH="1">
            <a:off x="7195744" y="2356953"/>
            <a:ext cx="119100" cy="1746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785" name="Shape 785"/>
          <p:cNvSpPr txBox="1">
            <a:spLocks noGrp="1"/>
          </p:cNvSpPr>
          <p:nvPr>
            <p:ph type="body" idx="4"/>
          </p:nvPr>
        </p:nvSpPr>
        <p:spPr>
          <a:xfrm>
            <a:off x="403225" y="4443425"/>
            <a:ext cx="3676500" cy="110700"/>
          </a:xfrm>
          <a:prstGeom prst="rect">
            <a:avLst/>
          </a:prstGeom>
          <a:noFill/>
          <a:ln>
            <a:noFill/>
          </a:ln>
        </p:spPr>
        <p:txBody>
          <a:bodyPr wrap="square" lIns="0" tIns="0" rIns="0" bIns="0" anchor="t" anchorCtr="0">
            <a:noAutofit/>
          </a:bodyPr>
          <a:lstStyle/>
          <a:p>
            <a:pPr marL="0" marR="0" lvl="0" indent="0" algn="l" rtl="0">
              <a:lnSpc>
                <a:spcPct val="90000"/>
              </a:lnSpc>
              <a:spcBef>
                <a:spcPts val="0"/>
              </a:spcBef>
              <a:buClr>
                <a:schemeClr val="accent2"/>
              </a:buClr>
              <a:buSzPct val="25000"/>
              <a:buFont typeface="Arial"/>
              <a:buNone/>
            </a:pPr>
            <a:r>
              <a:rPr lang="en-GB"/>
              <a:t>Access to digital collections (cultural heritage) for research</a:t>
            </a:r>
          </a:p>
        </p:txBody>
      </p:sp>
    </p:spTree>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0" name="Shape 790"/>
          <p:cNvSpPr txBox="1">
            <a:spLocks noGrp="1"/>
          </p:cNvSpPr>
          <p:nvPr>
            <p:ph type="sldNum" idx="12"/>
          </p:nvPr>
        </p:nvSpPr>
        <p:spPr>
          <a:xfrm>
            <a:off x="7070411" y="4722069"/>
            <a:ext cx="1218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fld id="{00000000-1234-1234-1234-123412341234}" type="slidenum">
              <a:rPr lang="en-GB" sz="800">
                <a:solidFill>
                  <a:schemeClr val="accent2"/>
                </a:solidFill>
                <a:latin typeface="Calibri"/>
                <a:ea typeface="Calibri"/>
                <a:cs typeface="Calibri"/>
                <a:sym typeface="Calibri"/>
              </a:rPr>
              <a:t>41</a:t>
            </a:fld>
            <a:endParaRPr lang="en-GB" sz="800">
              <a:solidFill>
                <a:schemeClr val="accent2"/>
              </a:solidFill>
              <a:latin typeface="Calibri"/>
              <a:ea typeface="Calibri"/>
              <a:cs typeface="Calibri"/>
              <a:sym typeface="Calibri"/>
            </a:endParaRPr>
          </a:p>
        </p:txBody>
      </p:sp>
      <p:sp>
        <p:nvSpPr>
          <p:cNvPr id="791" name="Shape 791"/>
          <p:cNvSpPr txBox="1">
            <a:spLocks noGrp="1"/>
          </p:cNvSpPr>
          <p:nvPr>
            <p:ph type="ftr" idx="11"/>
          </p:nvPr>
        </p:nvSpPr>
        <p:spPr>
          <a:xfrm flipH="1">
            <a:off x="6251181" y="4722069"/>
            <a:ext cx="8112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r>
              <a:rPr lang="en-GB" sz="800">
                <a:solidFill>
                  <a:srgbClr val="888888"/>
                </a:solidFill>
                <a:latin typeface="Calibri"/>
                <a:ea typeface="Calibri"/>
                <a:cs typeface="Calibri"/>
                <a:sym typeface="Calibri"/>
              </a:rPr>
              <a:t>© AARNet Pty Ltd |</a:t>
            </a:r>
          </a:p>
        </p:txBody>
      </p:sp>
      <p:sp>
        <p:nvSpPr>
          <p:cNvPr id="792" name="Shape 792"/>
          <p:cNvSpPr txBox="1">
            <a:spLocks noGrp="1"/>
          </p:cNvSpPr>
          <p:nvPr>
            <p:ph type="body" idx="4"/>
          </p:nvPr>
        </p:nvSpPr>
        <p:spPr>
          <a:xfrm>
            <a:off x="4924043" y="1193009"/>
            <a:ext cx="151500" cy="48300"/>
          </a:xfrm>
          <a:prstGeom prst="rect">
            <a:avLst/>
          </a:prstGeom>
          <a:noFill/>
          <a:ln>
            <a:noFill/>
          </a:ln>
        </p:spPr>
        <p:txBody>
          <a:bodyPr wrap="square" lIns="0" tIns="0" rIns="0" bIns="0" anchor="t" anchorCtr="0">
            <a:noAutofit/>
          </a:bodyPr>
          <a:lstStyle/>
          <a:p>
            <a:pPr marL="0" marR="0" lvl="0" indent="0" algn="l" rtl="0">
              <a:lnSpc>
                <a:spcPct val="90000"/>
              </a:lnSpc>
              <a:spcBef>
                <a:spcPts val="0"/>
              </a:spcBef>
              <a:buClr>
                <a:schemeClr val="accent2"/>
              </a:buClr>
              <a:buSzPct val="25000"/>
              <a:buFont typeface="Arial"/>
              <a:buNone/>
            </a:pPr>
            <a:endParaRPr sz="1000" b="0" i="0" u="none" strike="noStrike" cap="none">
              <a:solidFill>
                <a:schemeClr val="accent2"/>
              </a:solidFill>
              <a:latin typeface="Calibri"/>
              <a:ea typeface="Calibri"/>
              <a:cs typeface="Calibri"/>
              <a:sym typeface="Calibri"/>
            </a:endParaRPr>
          </a:p>
        </p:txBody>
      </p:sp>
      <p:sp>
        <p:nvSpPr>
          <p:cNvPr id="793" name="Shape 793"/>
          <p:cNvSpPr txBox="1">
            <a:spLocks noGrp="1"/>
          </p:cNvSpPr>
          <p:nvPr>
            <p:ph type="body" idx="1"/>
          </p:nvPr>
        </p:nvSpPr>
        <p:spPr>
          <a:xfrm>
            <a:off x="4920198" y="171199"/>
            <a:ext cx="1256100" cy="1068300"/>
          </a:xfrm>
          <a:prstGeom prst="rect">
            <a:avLst/>
          </a:prstGeom>
          <a:solidFill>
            <a:schemeClr val="accent1"/>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Universities</a:t>
            </a:r>
          </a:p>
        </p:txBody>
      </p:sp>
      <p:sp>
        <p:nvSpPr>
          <p:cNvPr id="794" name="Shape 794"/>
          <p:cNvSpPr>
            <a:spLocks noGrp="1"/>
          </p:cNvSpPr>
          <p:nvPr>
            <p:ph type="body" idx="5"/>
          </p:nvPr>
        </p:nvSpPr>
        <p:spPr>
          <a:xfrm rot="5400000" flipH="1">
            <a:off x="4916166" y="255410"/>
            <a:ext cx="133200" cy="1218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795" name="Shape 795"/>
          <p:cNvSpPr txBox="1">
            <a:spLocks noGrp="1"/>
          </p:cNvSpPr>
          <p:nvPr>
            <p:ph type="body" idx="6"/>
          </p:nvPr>
        </p:nvSpPr>
        <p:spPr>
          <a:xfrm>
            <a:off x="6313653" y="171199"/>
            <a:ext cx="1256100" cy="1068300"/>
          </a:xfrm>
          <a:prstGeom prst="rect">
            <a:avLst/>
          </a:prstGeom>
          <a:solidFill>
            <a:schemeClr val="accent1"/>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Government</a:t>
            </a:r>
          </a:p>
        </p:txBody>
      </p:sp>
      <p:sp>
        <p:nvSpPr>
          <p:cNvPr id="796" name="Shape 796"/>
          <p:cNvSpPr>
            <a:spLocks noGrp="1"/>
          </p:cNvSpPr>
          <p:nvPr>
            <p:ph type="body" idx="7"/>
          </p:nvPr>
        </p:nvSpPr>
        <p:spPr>
          <a:xfrm rot="5400000" flipH="1">
            <a:off x="6309622" y="255410"/>
            <a:ext cx="133200" cy="1218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797" name="Shape 797"/>
          <p:cNvSpPr txBox="1">
            <a:spLocks noGrp="1"/>
          </p:cNvSpPr>
          <p:nvPr>
            <p:ph type="body" idx="8"/>
          </p:nvPr>
        </p:nvSpPr>
        <p:spPr>
          <a:xfrm>
            <a:off x="7707109" y="171199"/>
            <a:ext cx="1256100" cy="1068300"/>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Industry</a:t>
            </a:r>
          </a:p>
        </p:txBody>
      </p:sp>
      <p:sp>
        <p:nvSpPr>
          <p:cNvPr id="798" name="Shape 798"/>
          <p:cNvSpPr>
            <a:spLocks noGrp="1"/>
          </p:cNvSpPr>
          <p:nvPr>
            <p:ph type="body" idx="9"/>
          </p:nvPr>
        </p:nvSpPr>
        <p:spPr>
          <a:xfrm rot="5400000" flipH="1">
            <a:off x="7703077" y="255410"/>
            <a:ext cx="133200" cy="1218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799" name="Shape 799"/>
          <p:cNvSpPr txBox="1">
            <a:spLocks noGrp="1"/>
          </p:cNvSpPr>
          <p:nvPr>
            <p:ph type="body" idx="1"/>
          </p:nvPr>
        </p:nvSpPr>
        <p:spPr>
          <a:xfrm>
            <a:off x="3267850" y="1330625"/>
            <a:ext cx="1350599" cy="893099"/>
          </a:xfrm>
          <a:prstGeom prst="rect">
            <a:avLst/>
          </a:prstGeom>
          <a:solidFill>
            <a:srgbClr val="FFC20E"/>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Information Technology</a:t>
            </a:r>
          </a:p>
        </p:txBody>
      </p:sp>
      <p:sp>
        <p:nvSpPr>
          <p:cNvPr id="800" name="Shape 800"/>
          <p:cNvSpPr>
            <a:spLocks noGrp="1"/>
          </p:cNvSpPr>
          <p:nvPr>
            <p:ph type="body" idx="5"/>
          </p:nvPr>
        </p:nvSpPr>
        <p:spPr>
          <a:xfrm rot="5400000" flipH="1">
            <a:off x="3279439" y="1386438"/>
            <a:ext cx="111300" cy="1311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801" name="Shape 801"/>
          <p:cNvSpPr txBox="1">
            <a:spLocks noGrp="1"/>
          </p:cNvSpPr>
          <p:nvPr>
            <p:ph type="body" idx="1"/>
          </p:nvPr>
        </p:nvSpPr>
        <p:spPr>
          <a:xfrm>
            <a:off x="4716100" y="1330625"/>
            <a:ext cx="1350600" cy="893099"/>
          </a:xfrm>
          <a:prstGeom prst="rect">
            <a:avLst/>
          </a:prstGeom>
          <a:solidFill>
            <a:srgbClr val="FFC20E"/>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Library</a:t>
            </a:r>
          </a:p>
        </p:txBody>
      </p:sp>
      <p:sp>
        <p:nvSpPr>
          <p:cNvPr id="802" name="Shape 802"/>
          <p:cNvSpPr>
            <a:spLocks noGrp="1"/>
          </p:cNvSpPr>
          <p:nvPr>
            <p:ph type="body" idx="5"/>
          </p:nvPr>
        </p:nvSpPr>
        <p:spPr>
          <a:xfrm rot="5400000" flipH="1">
            <a:off x="4727689" y="1386438"/>
            <a:ext cx="111300" cy="1311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803" name="Shape 803"/>
          <p:cNvSpPr txBox="1">
            <a:spLocks noGrp="1"/>
          </p:cNvSpPr>
          <p:nvPr>
            <p:ph type="body" idx="1"/>
          </p:nvPr>
        </p:nvSpPr>
        <p:spPr>
          <a:xfrm>
            <a:off x="6164350" y="1330625"/>
            <a:ext cx="1350599" cy="893099"/>
          </a:xfrm>
          <a:prstGeom prst="rect">
            <a:avLst/>
          </a:prstGeom>
          <a:solidFill>
            <a:srgbClr val="FFC20E"/>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Research</a:t>
            </a:r>
          </a:p>
        </p:txBody>
      </p:sp>
      <p:sp>
        <p:nvSpPr>
          <p:cNvPr id="804" name="Shape 804"/>
          <p:cNvSpPr>
            <a:spLocks noGrp="1"/>
          </p:cNvSpPr>
          <p:nvPr>
            <p:ph type="body" idx="5"/>
          </p:nvPr>
        </p:nvSpPr>
        <p:spPr>
          <a:xfrm rot="5400000" flipH="1">
            <a:off x="6175939" y="1386438"/>
            <a:ext cx="111300" cy="1311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805" name="Shape 805"/>
          <p:cNvSpPr txBox="1">
            <a:spLocks noGrp="1"/>
          </p:cNvSpPr>
          <p:nvPr>
            <p:ph type="body" idx="1"/>
          </p:nvPr>
        </p:nvSpPr>
        <p:spPr>
          <a:xfrm>
            <a:off x="7612600" y="1330675"/>
            <a:ext cx="1350600" cy="893099"/>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Senior Management</a:t>
            </a:r>
          </a:p>
        </p:txBody>
      </p:sp>
      <p:sp>
        <p:nvSpPr>
          <p:cNvPr id="806" name="Shape 806"/>
          <p:cNvSpPr>
            <a:spLocks noGrp="1"/>
          </p:cNvSpPr>
          <p:nvPr>
            <p:ph type="body" idx="5"/>
          </p:nvPr>
        </p:nvSpPr>
        <p:spPr>
          <a:xfrm rot="5400000" flipH="1">
            <a:off x="7624189" y="1386438"/>
            <a:ext cx="111300" cy="1311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807" name="Shape 807"/>
          <p:cNvSpPr txBox="1">
            <a:spLocks noGrp="1"/>
          </p:cNvSpPr>
          <p:nvPr>
            <p:ph type="body" idx="1"/>
          </p:nvPr>
        </p:nvSpPr>
        <p:spPr>
          <a:xfrm>
            <a:off x="2219999" y="3380849"/>
            <a:ext cx="2094900" cy="893100"/>
          </a:xfrm>
          <a:prstGeom prst="rect">
            <a:avLst/>
          </a:prstGeom>
          <a:solidFill>
            <a:srgbClr val="888888"/>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400"/>
              <a:t>Digital Humanities</a:t>
            </a:r>
          </a:p>
        </p:txBody>
      </p:sp>
      <p:sp>
        <p:nvSpPr>
          <p:cNvPr id="808" name="Shape 808"/>
          <p:cNvSpPr>
            <a:spLocks noGrp="1"/>
          </p:cNvSpPr>
          <p:nvPr>
            <p:ph type="body" idx="5"/>
          </p:nvPr>
        </p:nvSpPr>
        <p:spPr>
          <a:xfrm rot="5400000" flipH="1">
            <a:off x="2268433" y="3400352"/>
            <a:ext cx="111600" cy="2034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400" b="0" i="0" u="none" strike="noStrike" cap="none">
              <a:latin typeface="Calibri"/>
              <a:ea typeface="Calibri"/>
              <a:cs typeface="Calibri"/>
              <a:sym typeface="Calibri"/>
            </a:endParaRPr>
          </a:p>
        </p:txBody>
      </p:sp>
      <p:sp>
        <p:nvSpPr>
          <p:cNvPr id="809" name="Shape 809"/>
          <p:cNvSpPr txBox="1">
            <a:spLocks noGrp="1"/>
          </p:cNvSpPr>
          <p:nvPr>
            <p:ph type="body" idx="6"/>
          </p:nvPr>
        </p:nvSpPr>
        <p:spPr>
          <a:xfrm>
            <a:off x="4544154" y="3380849"/>
            <a:ext cx="2094899" cy="893100"/>
          </a:xfrm>
          <a:prstGeom prst="rect">
            <a:avLst/>
          </a:prstGeom>
          <a:solidFill>
            <a:srgbClr val="B9B9B9"/>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400"/>
              <a:t>eResearch</a:t>
            </a:r>
          </a:p>
        </p:txBody>
      </p:sp>
      <p:sp>
        <p:nvSpPr>
          <p:cNvPr id="810" name="Shape 810"/>
          <p:cNvSpPr>
            <a:spLocks noGrp="1"/>
          </p:cNvSpPr>
          <p:nvPr>
            <p:ph type="body" idx="7"/>
          </p:nvPr>
        </p:nvSpPr>
        <p:spPr>
          <a:xfrm rot="5400000" flipH="1">
            <a:off x="4592588" y="3400352"/>
            <a:ext cx="111600" cy="2034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400" b="0" i="0" u="none" strike="noStrike" cap="none">
              <a:latin typeface="Calibri"/>
              <a:ea typeface="Calibri"/>
              <a:cs typeface="Calibri"/>
              <a:sym typeface="Calibri"/>
            </a:endParaRPr>
          </a:p>
        </p:txBody>
      </p:sp>
      <p:sp>
        <p:nvSpPr>
          <p:cNvPr id="811" name="Shape 811"/>
          <p:cNvSpPr txBox="1">
            <a:spLocks noGrp="1"/>
          </p:cNvSpPr>
          <p:nvPr>
            <p:ph type="body" idx="8"/>
          </p:nvPr>
        </p:nvSpPr>
        <p:spPr>
          <a:xfrm>
            <a:off x="6868308" y="3380849"/>
            <a:ext cx="2094900" cy="893100"/>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400"/>
              <a:t>NRENs</a:t>
            </a:r>
          </a:p>
        </p:txBody>
      </p:sp>
      <p:sp>
        <p:nvSpPr>
          <p:cNvPr id="812" name="Shape 812"/>
          <p:cNvSpPr>
            <a:spLocks noGrp="1"/>
          </p:cNvSpPr>
          <p:nvPr>
            <p:ph type="body" idx="9"/>
          </p:nvPr>
        </p:nvSpPr>
        <p:spPr>
          <a:xfrm rot="5400000" flipH="1">
            <a:off x="6916742" y="3400352"/>
            <a:ext cx="111600" cy="2034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400" b="0" i="0" u="none" strike="noStrike" cap="none">
              <a:latin typeface="Calibri"/>
              <a:ea typeface="Calibri"/>
              <a:cs typeface="Calibri"/>
              <a:sym typeface="Calibri"/>
            </a:endParaRPr>
          </a:p>
        </p:txBody>
      </p:sp>
      <p:sp>
        <p:nvSpPr>
          <p:cNvPr id="813" name="Shape 813"/>
          <p:cNvSpPr txBox="1">
            <a:spLocks noGrp="1"/>
          </p:cNvSpPr>
          <p:nvPr>
            <p:ph type="body" idx="1"/>
          </p:nvPr>
        </p:nvSpPr>
        <p:spPr>
          <a:xfrm>
            <a:off x="1384549" y="2314974"/>
            <a:ext cx="1797300" cy="952800"/>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Science </a:t>
            </a:r>
          </a:p>
        </p:txBody>
      </p:sp>
      <p:sp>
        <p:nvSpPr>
          <p:cNvPr id="814" name="Shape 814"/>
          <p:cNvSpPr>
            <a:spLocks noGrp="1"/>
          </p:cNvSpPr>
          <p:nvPr>
            <p:ph type="body" idx="5"/>
          </p:nvPr>
        </p:nvSpPr>
        <p:spPr>
          <a:xfrm rot="5400000" flipH="1">
            <a:off x="1414396" y="2356953"/>
            <a:ext cx="119100" cy="1746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815" name="Shape 815"/>
          <p:cNvSpPr txBox="1">
            <a:spLocks noGrp="1"/>
          </p:cNvSpPr>
          <p:nvPr>
            <p:ph type="body" idx="1"/>
          </p:nvPr>
        </p:nvSpPr>
        <p:spPr>
          <a:xfrm>
            <a:off x="3311665" y="2314974"/>
            <a:ext cx="1797300" cy="952800"/>
          </a:xfrm>
          <a:prstGeom prst="rect">
            <a:avLst/>
          </a:prstGeom>
          <a:solidFill>
            <a:srgbClr val="74D0F6"/>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Cultural Heritage</a:t>
            </a:r>
          </a:p>
        </p:txBody>
      </p:sp>
      <p:sp>
        <p:nvSpPr>
          <p:cNvPr id="816" name="Shape 816"/>
          <p:cNvSpPr>
            <a:spLocks noGrp="1"/>
          </p:cNvSpPr>
          <p:nvPr>
            <p:ph type="body" idx="5"/>
          </p:nvPr>
        </p:nvSpPr>
        <p:spPr>
          <a:xfrm rot="5400000" flipH="1">
            <a:off x="3341512" y="2356953"/>
            <a:ext cx="119100" cy="1746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817" name="Shape 817"/>
          <p:cNvSpPr txBox="1">
            <a:spLocks noGrp="1"/>
          </p:cNvSpPr>
          <p:nvPr>
            <p:ph type="body" idx="1"/>
          </p:nvPr>
        </p:nvSpPr>
        <p:spPr>
          <a:xfrm>
            <a:off x="5238782" y="2314974"/>
            <a:ext cx="1797300" cy="952800"/>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Health</a:t>
            </a:r>
          </a:p>
        </p:txBody>
      </p:sp>
      <p:sp>
        <p:nvSpPr>
          <p:cNvPr id="818" name="Shape 818"/>
          <p:cNvSpPr>
            <a:spLocks noGrp="1"/>
          </p:cNvSpPr>
          <p:nvPr>
            <p:ph type="body" idx="5"/>
          </p:nvPr>
        </p:nvSpPr>
        <p:spPr>
          <a:xfrm rot="5400000" flipH="1">
            <a:off x="5268628" y="2356953"/>
            <a:ext cx="119100" cy="1746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819" name="Shape 819"/>
          <p:cNvSpPr txBox="1">
            <a:spLocks noGrp="1"/>
          </p:cNvSpPr>
          <p:nvPr>
            <p:ph type="body" idx="1"/>
          </p:nvPr>
        </p:nvSpPr>
        <p:spPr>
          <a:xfrm>
            <a:off x="7165898" y="2314974"/>
            <a:ext cx="1797300" cy="952800"/>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K-12 Schools</a:t>
            </a:r>
          </a:p>
        </p:txBody>
      </p:sp>
      <p:sp>
        <p:nvSpPr>
          <p:cNvPr id="820" name="Shape 820"/>
          <p:cNvSpPr>
            <a:spLocks noGrp="1"/>
          </p:cNvSpPr>
          <p:nvPr>
            <p:ph type="body" idx="5"/>
          </p:nvPr>
        </p:nvSpPr>
        <p:spPr>
          <a:xfrm rot="5400000" flipH="1">
            <a:off x="7195744" y="2356953"/>
            <a:ext cx="119100" cy="1746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cxnSp>
        <p:nvCxnSpPr>
          <p:cNvPr id="821" name="Shape 821"/>
          <p:cNvCxnSpPr>
            <a:stCxn id="807" idx="2"/>
            <a:endCxn id="809" idx="1"/>
          </p:cNvCxnSpPr>
          <p:nvPr/>
        </p:nvCxnSpPr>
        <p:spPr>
          <a:xfrm rot="-5400000">
            <a:off x="3682649" y="3412349"/>
            <a:ext cx="446400" cy="1276800"/>
          </a:xfrm>
          <a:prstGeom prst="curvedConnector4">
            <a:avLst>
              <a:gd name="adj1" fmla="val -53308"/>
              <a:gd name="adj2" fmla="val 91015"/>
            </a:avLst>
          </a:prstGeom>
          <a:noFill/>
          <a:ln w="9525" cap="flat" cmpd="sng">
            <a:solidFill>
              <a:schemeClr val="dk2"/>
            </a:solidFill>
            <a:prstDash val="dash"/>
            <a:round/>
            <a:headEnd type="none" w="lg" len="lg"/>
            <a:tailEnd type="none" w="lg" len="lg"/>
          </a:ln>
        </p:spPr>
      </p:cxnSp>
      <p:cxnSp>
        <p:nvCxnSpPr>
          <p:cNvPr id="822" name="Shape 822"/>
          <p:cNvCxnSpPr>
            <a:endCxn id="815" idx="3"/>
          </p:cNvCxnSpPr>
          <p:nvPr/>
        </p:nvCxnSpPr>
        <p:spPr>
          <a:xfrm rot="5400000" flipH="1">
            <a:off x="5055565" y="2844774"/>
            <a:ext cx="589500" cy="482700"/>
          </a:xfrm>
          <a:prstGeom prst="curvedConnector2">
            <a:avLst/>
          </a:prstGeom>
          <a:noFill/>
          <a:ln w="9525" cap="flat" cmpd="sng">
            <a:solidFill>
              <a:schemeClr val="dk2"/>
            </a:solidFill>
            <a:prstDash val="dash"/>
            <a:round/>
            <a:headEnd type="none" w="lg" len="lg"/>
            <a:tailEnd type="none" w="lg" len="lg"/>
          </a:ln>
        </p:spPr>
      </p:cxnSp>
      <p:cxnSp>
        <p:nvCxnSpPr>
          <p:cNvPr id="823" name="Shape 823"/>
          <p:cNvCxnSpPr>
            <a:stCxn id="815" idx="0"/>
            <a:endCxn id="801" idx="0"/>
          </p:cNvCxnSpPr>
          <p:nvPr/>
        </p:nvCxnSpPr>
        <p:spPr>
          <a:xfrm rot="-5400000">
            <a:off x="4308715" y="1232274"/>
            <a:ext cx="984300" cy="1181100"/>
          </a:xfrm>
          <a:prstGeom prst="curvedConnector3">
            <a:avLst>
              <a:gd name="adj1" fmla="val 124197"/>
            </a:avLst>
          </a:prstGeom>
          <a:noFill/>
          <a:ln w="9525" cap="flat" cmpd="sng">
            <a:solidFill>
              <a:schemeClr val="dk2"/>
            </a:solidFill>
            <a:prstDash val="dash"/>
            <a:round/>
            <a:headEnd type="none" w="lg" len="lg"/>
            <a:tailEnd type="none" w="lg" len="lg"/>
          </a:ln>
        </p:spPr>
      </p:cxnSp>
      <p:cxnSp>
        <p:nvCxnSpPr>
          <p:cNvPr id="824" name="Shape 824"/>
          <p:cNvCxnSpPr>
            <a:stCxn id="801" idx="3"/>
            <a:endCxn id="795" idx="3"/>
          </p:cNvCxnSpPr>
          <p:nvPr/>
        </p:nvCxnSpPr>
        <p:spPr>
          <a:xfrm rot="10800000" flipH="1">
            <a:off x="6066700" y="705275"/>
            <a:ext cx="1503000" cy="1071900"/>
          </a:xfrm>
          <a:prstGeom prst="curvedConnector3">
            <a:avLst>
              <a:gd name="adj1" fmla="val 138784"/>
            </a:avLst>
          </a:prstGeom>
          <a:noFill/>
          <a:ln w="9525" cap="flat" cmpd="sng">
            <a:solidFill>
              <a:schemeClr val="dk2"/>
            </a:solidFill>
            <a:prstDash val="dash"/>
            <a:round/>
            <a:headEnd type="none" w="lg" len="lg"/>
            <a:tailEnd type="none" w="lg" len="lg"/>
          </a:ln>
        </p:spPr>
      </p:cxnSp>
      <p:sp>
        <p:nvSpPr>
          <p:cNvPr id="825" name="Shape 825"/>
          <p:cNvSpPr txBox="1">
            <a:spLocks noGrp="1"/>
          </p:cNvSpPr>
          <p:nvPr>
            <p:ph type="body" idx="4"/>
          </p:nvPr>
        </p:nvSpPr>
        <p:spPr>
          <a:xfrm>
            <a:off x="403225" y="4443425"/>
            <a:ext cx="3676500" cy="110700"/>
          </a:xfrm>
          <a:prstGeom prst="rect">
            <a:avLst/>
          </a:prstGeom>
          <a:noFill/>
          <a:ln>
            <a:noFill/>
          </a:ln>
        </p:spPr>
        <p:txBody>
          <a:bodyPr wrap="square" lIns="0" tIns="0" rIns="0" bIns="0" anchor="t" anchorCtr="0">
            <a:noAutofit/>
          </a:bodyPr>
          <a:lstStyle/>
          <a:p>
            <a:pPr lvl="0" rtl="0">
              <a:spcBef>
                <a:spcPts val="0"/>
              </a:spcBef>
              <a:buClr>
                <a:schemeClr val="accent2"/>
              </a:buClr>
              <a:buSzPct val="25000"/>
              <a:buFont typeface="Arial"/>
              <a:buNone/>
            </a:pPr>
            <a:r>
              <a:rPr lang="en-GB"/>
              <a:t>Access to digital collections (cultural heritage) for research</a:t>
            </a:r>
          </a:p>
        </p:txBody>
      </p:sp>
    </p:spTree>
  </p:cSld>
  <p:clrMapOvr>
    <a:masterClrMapping/>
  </p:clrMapOvr>
  <p:transition spd="med">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sp>
        <p:nvSpPr>
          <p:cNvPr id="830" name="Shape 830"/>
          <p:cNvSpPr txBox="1">
            <a:spLocks noGrp="1"/>
          </p:cNvSpPr>
          <p:nvPr>
            <p:ph type="sldNum" idx="12"/>
          </p:nvPr>
        </p:nvSpPr>
        <p:spPr>
          <a:xfrm>
            <a:off x="7070411" y="4722069"/>
            <a:ext cx="1218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fld id="{00000000-1234-1234-1234-123412341234}" type="slidenum">
              <a:rPr lang="en-GB" sz="800">
                <a:solidFill>
                  <a:schemeClr val="accent2"/>
                </a:solidFill>
                <a:latin typeface="Calibri"/>
                <a:ea typeface="Calibri"/>
                <a:cs typeface="Calibri"/>
                <a:sym typeface="Calibri"/>
              </a:rPr>
              <a:t>42</a:t>
            </a:fld>
            <a:endParaRPr lang="en-GB" sz="800">
              <a:solidFill>
                <a:schemeClr val="accent2"/>
              </a:solidFill>
              <a:latin typeface="Calibri"/>
              <a:ea typeface="Calibri"/>
              <a:cs typeface="Calibri"/>
              <a:sym typeface="Calibri"/>
            </a:endParaRPr>
          </a:p>
        </p:txBody>
      </p:sp>
      <p:sp>
        <p:nvSpPr>
          <p:cNvPr id="831" name="Shape 831"/>
          <p:cNvSpPr txBox="1">
            <a:spLocks noGrp="1"/>
          </p:cNvSpPr>
          <p:nvPr>
            <p:ph type="ftr" idx="11"/>
          </p:nvPr>
        </p:nvSpPr>
        <p:spPr>
          <a:xfrm flipH="1">
            <a:off x="6251181" y="4722069"/>
            <a:ext cx="8112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r>
              <a:rPr lang="en-GB" sz="800">
                <a:solidFill>
                  <a:srgbClr val="888888"/>
                </a:solidFill>
                <a:latin typeface="Calibri"/>
                <a:ea typeface="Calibri"/>
                <a:cs typeface="Calibri"/>
                <a:sym typeface="Calibri"/>
              </a:rPr>
              <a:t>© AARNet Pty Ltd |</a:t>
            </a:r>
          </a:p>
        </p:txBody>
      </p:sp>
      <p:sp>
        <p:nvSpPr>
          <p:cNvPr id="832" name="Shape 832"/>
          <p:cNvSpPr txBox="1">
            <a:spLocks noGrp="1"/>
          </p:cNvSpPr>
          <p:nvPr>
            <p:ph type="body" idx="4"/>
          </p:nvPr>
        </p:nvSpPr>
        <p:spPr>
          <a:xfrm>
            <a:off x="4924043" y="1193009"/>
            <a:ext cx="151500" cy="48300"/>
          </a:xfrm>
          <a:prstGeom prst="rect">
            <a:avLst/>
          </a:prstGeom>
          <a:noFill/>
          <a:ln>
            <a:noFill/>
          </a:ln>
        </p:spPr>
        <p:txBody>
          <a:bodyPr wrap="square" lIns="0" tIns="0" rIns="0" bIns="0" anchor="t" anchorCtr="0">
            <a:noAutofit/>
          </a:bodyPr>
          <a:lstStyle/>
          <a:p>
            <a:pPr marL="0" marR="0" lvl="0" indent="0" algn="l" rtl="0">
              <a:lnSpc>
                <a:spcPct val="90000"/>
              </a:lnSpc>
              <a:spcBef>
                <a:spcPts val="0"/>
              </a:spcBef>
              <a:buClr>
                <a:schemeClr val="accent2"/>
              </a:buClr>
              <a:buSzPct val="25000"/>
              <a:buFont typeface="Arial"/>
              <a:buNone/>
            </a:pPr>
            <a:endParaRPr sz="1000" b="0" i="0" u="none" strike="noStrike" cap="none">
              <a:solidFill>
                <a:schemeClr val="accent2"/>
              </a:solidFill>
              <a:latin typeface="Calibri"/>
              <a:ea typeface="Calibri"/>
              <a:cs typeface="Calibri"/>
              <a:sym typeface="Calibri"/>
            </a:endParaRPr>
          </a:p>
        </p:txBody>
      </p:sp>
      <p:sp>
        <p:nvSpPr>
          <p:cNvPr id="833" name="Shape 833"/>
          <p:cNvSpPr txBox="1">
            <a:spLocks noGrp="1"/>
          </p:cNvSpPr>
          <p:nvPr>
            <p:ph type="body" idx="1"/>
          </p:nvPr>
        </p:nvSpPr>
        <p:spPr>
          <a:xfrm>
            <a:off x="4920198" y="171199"/>
            <a:ext cx="1256100" cy="1068300"/>
          </a:xfrm>
          <a:prstGeom prst="rect">
            <a:avLst/>
          </a:prstGeom>
          <a:solidFill>
            <a:schemeClr val="accent1"/>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Universities</a:t>
            </a:r>
          </a:p>
        </p:txBody>
      </p:sp>
      <p:sp>
        <p:nvSpPr>
          <p:cNvPr id="834" name="Shape 834"/>
          <p:cNvSpPr>
            <a:spLocks noGrp="1"/>
          </p:cNvSpPr>
          <p:nvPr>
            <p:ph type="body" idx="5"/>
          </p:nvPr>
        </p:nvSpPr>
        <p:spPr>
          <a:xfrm rot="5400000" flipH="1">
            <a:off x="4916166" y="255410"/>
            <a:ext cx="133200" cy="1218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835" name="Shape 835"/>
          <p:cNvSpPr txBox="1">
            <a:spLocks noGrp="1"/>
          </p:cNvSpPr>
          <p:nvPr>
            <p:ph type="body" idx="6"/>
          </p:nvPr>
        </p:nvSpPr>
        <p:spPr>
          <a:xfrm>
            <a:off x="6313653" y="171199"/>
            <a:ext cx="1256100" cy="1068300"/>
          </a:xfrm>
          <a:prstGeom prst="rect">
            <a:avLst/>
          </a:prstGeom>
          <a:solidFill>
            <a:schemeClr val="accent1"/>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Government</a:t>
            </a:r>
          </a:p>
        </p:txBody>
      </p:sp>
      <p:sp>
        <p:nvSpPr>
          <p:cNvPr id="836" name="Shape 836"/>
          <p:cNvSpPr>
            <a:spLocks noGrp="1"/>
          </p:cNvSpPr>
          <p:nvPr>
            <p:ph type="body" idx="7"/>
          </p:nvPr>
        </p:nvSpPr>
        <p:spPr>
          <a:xfrm rot="5400000" flipH="1">
            <a:off x="6309622" y="255410"/>
            <a:ext cx="133200" cy="1218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837" name="Shape 837"/>
          <p:cNvSpPr txBox="1">
            <a:spLocks noGrp="1"/>
          </p:cNvSpPr>
          <p:nvPr>
            <p:ph type="body" idx="8"/>
          </p:nvPr>
        </p:nvSpPr>
        <p:spPr>
          <a:xfrm>
            <a:off x="7707109" y="171199"/>
            <a:ext cx="1256100" cy="1068300"/>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Industry</a:t>
            </a:r>
          </a:p>
        </p:txBody>
      </p:sp>
      <p:sp>
        <p:nvSpPr>
          <p:cNvPr id="838" name="Shape 838"/>
          <p:cNvSpPr>
            <a:spLocks noGrp="1"/>
          </p:cNvSpPr>
          <p:nvPr>
            <p:ph type="body" idx="9"/>
          </p:nvPr>
        </p:nvSpPr>
        <p:spPr>
          <a:xfrm rot="5400000" flipH="1">
            <a:off x="7703077" y="255410"/>
            <a:ext cx="133200" cy="1218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839" name="Shape 839"/>
          <p:cNvSpPr txBox="1">
            <a:spLocks noGrp="1"/>
          </p:cNvSpPr>
          <p:nvPr>
            <p:ph type="body" idx="1"/>
          </p:nvPr>
        </p:nvSpPr>
        <p:spPr>
          <a:xfrm>
            <a:off x="3267850" y="1330625"/>
            <a:ext cx="1350599" cy="893099"/>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Information Technology</a:t>
            </a:r>
          </a:p>
        </p:txBody>
      </p:sp>
      <p:sp>
        <p:nvSpPr>
          <p:cNvPr id="840" name="Shape 840"/>
          <p:cNvSpPr>
            <a:spLocks noGrp="1"/>
          </p:cNvSpPr>
          <p:nvPr>
            <p:ph type="body" idx="5"/>
          </p:nvPr>
        </p:nvSpPr>
        <p:spPr>
          <a:xfrm rot="5400000" flipH="1">
            <a:off x="3279439" y="1386438"/>
            <a:ext cx="111300" cy="1311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841" name="Shape 841"/>
          <p:cNvSpPr txBox="1">
            <a:spLocks noGrp="1"/>
          </p:cNvSpPr>
          <p:nvPr>
            <p:ph type="body" idx="1"/>
          </p:nvPr>
        </p:nvSpPr>
        <p:spPr>
          <a:xfrm>
            <a:off x="4716100" y="1330625"/>
            <a:ext cx="1350600" cy="893099"/>
          </a:xfrm>
          <a:prstGeom prst="rect">
            <a:avLst/>
          </a:prstGeom>
          <a:solidFill>
            <a:srgbClr val="FFC20E"/>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Library</a:t>
            </a:r>
          </a:p>
        </p:txBody>
      </p:sp>
      <p:sp>
        <p:nvSpPr>
          <p:cNvPr id="842" name="Shape 842"/>
          <p:cNvSpPr>
            <a:spLocks noGrp="1"/>
          </p:cNvSpPr>
          <p:nvPr>
            <p:ph type="body" idx="5"/>
          </p:nvPr>
        </p:nvSpPr>
        <p:spPr>
          <a:xfrm rot="5400000" flipH="1">
            <a:off x="4727689" y="1386438"/>
            <a:ext cx="111300" cy="1311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843" name="Shape 843"/>
          <p:cNvSpPr txBox="1">
            <a:spLocks noGrp="1"/>
          </p:cNvSpPr>
          <p:nvPr>
            <p:ph type="body" idx="1"/>
          </p:nvPr>
        </p:nvSpPr>
        <p:spPr>
          <a:xfrm>
            <a:off x="6164350" y="1330625"/>
            <a:ext cx="1350599" cy="893099"/>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Research</a:t>
            </a:r>
          </a:p>
        </p:txBody>
      </p:sp>
      <p:sp>
        <p:nvSpPr>
          <p:cNvPr id="844" name="Shape 844"/>
          <p:cNvSpPr>
            <a:spLocks noGrp="1"/>
          </p:cNvSpPr>
          <p:nvPr>
            <p:ph type="body" idx="5"/>
          </p:nvPr>
        </p:nvSpPr>
        <p:spPr>
          <a:xfrm rot="5400000" flipH="1">
            <a:off x="6175939" y="1386438"/>
            <a:ext cx="111300" cy="1311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845" name="Shape 845"/>
          <p:cNvSpPr txBox="1">
            <a:spLocks noGrp="1"/>
          </p:cNvSpPr>
          <p:nvPr>
            <p:ph type="body" idx="1"/>
          </p:nvPr>
        </p:nvSpPr>
        <p:spPr>
          <a:xfrm>
            <a:off x="7612600" y="1330675"/>
            <a:ext cx="1350600" cy="893099"/>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Senior Management</a:t>
            </a:r>
          </a:p>
        </p:txBody>
      </p:sp>
      <p:sp>
        <p:nvSpPr>
          <p:cNvPr id="846" name="Shape 846"/>
          <p:cNvSpPr>
            <a:spLocks noGrp="1"/>
          </p:cNvSpPr>
          <p:nvPr>
            <p:ph type="body" idx="5"/>
          </p:nvPr>
        </p:nvSpPr>
        <p:spPr>
          <a:xfrm rot="5400000" flipH="1">
            <a:off x="7624189" y="1386438"/>
            <a:ext cx="111300" cy="1311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847" name="Shape 847"/>
          <p:cNvSpPr txBox="1">
            <a:spLocks noGrp="1"/>
          </p:cNvSpPr>
          <p:nvPr>
            <p:ph type="body" idx="1"/>
          </p:nvPr>
        </p:nvSpPr>
        <p:spPr>
          <a:xfrm>
            <a:off x="2219999" y="3380849"/>
            <a:ext cx="2094900" cy="893100"/>
          </a:xfrm>
          <a:prstGeom prst="rect">
            <a:avLst/>
          </a:prstGeom>
          <a:solidFill>
            <a:srgbClr val="888888"/>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400"/>
              <a:t>Digital Humanities</a:t>
            </a:r>
          </a:p>
        </p:txBody>
      </p:sp>
      <p:sp>
        <p:nvSpPr>
          <p:cNvPr id="848" name="Shape 848"/>
          <p:cNvSpPr>
            <a:spLocks noGrp="1"/>
          </p:cNvSpPr>
          <p:nvPr>
            <p:ph type="body" idx="5"/>
          </p:nvPr>
        </p:nvSpPr>
        <p:spPr>
          <a:xfrm rot="5400000" flipH="1">
            <a:off x="2268433" y="3400352"/>
            <a:ext cx="111600" cy="2034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400" b="0" i="0" u="none" strike="noStrike" cap="none">
              <a:latin typeface="Calibri"/>
              <a:ea typeface="Calibri"/>
              <a:cs typeface="Calibri"/>
              <a:sym typeface="Calibri"/>
            </a:endParaRPr>
          </a:p>
        </p:txBody>
      </p:sp>
      <p:sp>
        <p:nvSpPr>
          <p:cNvPr id="849" name="Shape 849"/>
          <p:cNvSpPr txBox="1">
            <a:spLocks noGrp="1"/>
          </p:cNvSpPr>
          <p:nvPr>
            <p:ph type="body" idx="6"/>
          </p:nvPr>
        </p:nvSpPr>
        <p:spPr>
          <a:xfrm>
            <a:off x="4544154" y="3380849"/>
            <a:ext cx="2094899" cy="893100"/>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400"/>
              <a:t>eResearch</a:t>
            </a:r>
          </a:p>
        </p:txBody>
      </p:sp>
      <p:sp>
        <p:nvSpPr>
          <p:cNvPr id="850" name="Shape 850"/>
          <p:cNvSpPr>
            <a:spLocks noGrp="1"/>
          </p:cNvSpPr>
          <p:nvPr>
            <p:ph type="body" idx="7"/>
          </p:nvPr>
        </p:nvSpPr>
        <p:spPr>
          <a:xfrm rot="5400000" flipH="1">
            <a:off x="4592588" y="3400352"/>
            <a:ext cx="111600" cy="2034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400" b="0" i="0" u="none" strike="noStrike" cap="none">
              <a:latin typeface="Calibri"/>
              <a:ea typeface="Calibri"/>
              <a:cs typeface="Calibri"/>
              <a:sym typeface="Calibri"/>
            </a:endParaRPr>
          </a:p>
        </p:txBody>
      </p:sp>
      <p:sp>
        <p:nvSpPr>
          <p:cNvPr id="851" name="Shape 851"/>
          <p:cNvSpPr txBox="1">
            <a:spLocks noGrp="1"/>
          </p:cNvSpPr>
          <p:nvPr>
            <p:ph type="body" idx="8"/>
          </p:nvPr>
        </p:nvSpPr>
        <p:spPr>
          <a:xfrm>
            <a:off x="6868308" y="3380849"/>
            <a:ext cx="2094900" cy="893100"/>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400"/>
              <a:t>NRENs</a:t>
            </a:r>
          </a:p>
        </p:txBody>
      </p:sp>
      <p:sp>
        <p:nvSpPr>
          <p:cNvPr id="852" name="Shape 852"/>
          <p:cNvSpPr>
            <a:spLocks noGrp="1"/>
          </p:cNvSpPr>
          <p:nvPr>
            <p:ph type="body" idx="9"/>
          </p:nvPr>
        </p:nvSpPr>
        <p:spPr>
          <a:xfrm rot="5400000" flipH="1">
            <a:off x="6916742" y="3400352"/>
            <a:ext cx="111600" cy="2034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400" b="0" i="0" u="none" strike="noStrike" cap="none">
              <a:latin typeface="Calibri"/>
              <a:ea typeface="Calibri"/>
              <a:cs typeface="Calibri"/>
              <a:sym typeface="Calibri"/>
            </a:endParaRPr>
          </a:p>
        </p:txBody>
      </p:sp>
      <p:sp>
        <p:nvSpPr>
          <p:cNvPr id="853" name="Shape 853"/>
          <p:cNvSpPr txBox="1">
            <a:spLocks noGrp="1"/>
          </p:cNvSpPr>
          <p:nvPr>
            <p:ph type="body" idx="1"/>
          </p:nvPr>
        </p:nvSpPr>
        <p:spPr>
          <a:xfrm>
            <a:off x="1384549" y="2314974"/>
            <a:ext cx="1797300" cy="952800"/>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Science </a:t>
            </a:r>
          </a:p>
        </p:txBody>
      </p:sp>
      <p:sp>
        <p:nvSpPr>
          <p:cNvPr id="854" name="Shape 854"/>
          <p:cNvSpPr>
            <a:spLocks noGrp="1"/>
          </p:cNvSpPr>
          <p:nvPr>
            <p:ph type="body" idx="5"/>
          </p:nvPr>
        </p:nvSpPr>
        <p:spPr>
          <a:xfrm rot="5400000" flipH="1">
            <a:off x="1414396" y="2356953"/>
            <a:ext cx="119100" cy="1746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855" name="Shape 855"/>
          <p:cNvSpPr txBox="1">
            <a:spLocks noGrp="1"/>
          </p:cNvSpPr>
          <p:nvPr>
            <p:ph type="body" idx="1"/>
          </p:nvPr>
        </p:nvSpPr>
        <p:spPr>
          <a:xfrm>
            <a:off x="3311665" y="2314974"/>
            <a:ext cx="1797300" cy="952800"/>
          </a:xfrm>
          <a:prstGeom prst="rect">
            <a:avLst/>
          </a:prstGeom>
          <a:solidFill>
            <a:srgbClr val="74D0F6"/>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Cultural Heritage</a:t>
            </a:r>
          </a:p>
        </p:txBody>
      </p:sp>
      <p:sp>
        <p:nvSpPr>
          <p:cNvPr id="856" name="Shape 856"/>
          <p:cNvSpPr>
            <a:spLocks noGrp="1"/>
          </p:cNvSpPr>
          <p:nvPr>
            <p:ph type="body" idx="5"/>
          </p:nvPr>
        </p:nvSpPr>
        <p:spPr>
          <a:xfrm rot="5400000" flipH="1">
            <a:off x="3341512" y="2356953"/>
            <a:ext cx="119100" cy="1746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857" name="Shape 857"/>
          <p:cNvSpPr txBox="1">
            <a:spLocks noGrp="1"/>
          </p:cNvSpPr>
          <p:nvPr>
            <p:ph type="body" idx="1"/>
          </p:nvPr>
        </p:nvSpPr>
        <p:spPr>
          <a:xfrm>
            <a:off x="5238782" y="2314974"/>
            <a:ext cx="1797300" cy="952800"/>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Health</a:t>
            </a:r>
          </a:p>
        </p:txBody>
      </p:sp>
      <p:sp>
        <p:nvSpPr>
          <p:cNvPr id="858" name="Shape 858"/>
          <p:cNvSpPr>
            <a:spLocks noGrp="1"/>
          </p:cNvSpPr>
          <p:nvPr>
            <p:ph type="body" idx="5"/>
          </p:nvPr>
        </p:nvSpPr>
        <p:spPr>
          <a:xfrm rot="5400000" flipH="1">
            <a:off x="5268628" y="2356953"/>
            <a:ext cx="119100" cy="1746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859" name="Shape 859"/>
          <p:cNvSpPr txBox="1">
            <a:spLocks noGrp="1"/>
          </p:cNvSpPr>
          <p:nvPr>
            <p:ph type="body" idx="1"/>
          </p:nvPr>
        </p:nvSpPr>
        <p:spPr>
          <a:xfrm>
            <a:off x="7165898" y="2314974"/>
            <a:ext cx="1797300" cy="952800"/>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K-12 Schools</a:t>
            </a:r>
          </a:p>
        </p:txBody>
      </p:sp>
      <p:sp>
        <p:nvSpPr>
          <p:cNvPr id="860" name="Shape 860"/>
          <p:cNvSpPr>
            <a:spLocks noGrp="1"/>
          </p:cNvSpPr>
          <p:nvPr>
            <p:ph type="body" idx="5"/>
          </p:nvPr>
        </p:nvSpPr>
        <p:spPr>
          <a:xfrm rot="5400000" flipH="1">
            <a:off x="7195744" y="2356953"/>
            <a:ext cx="119100" cy="1746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cxnSp>
        <p:nvCxnSpPr>
          <p:cNvPr id="861" name="Shape 861"/>
          <p:cNvCxnSpPr>
            <a:stCxn id="847" idx="2"/>
            <a:endCxn id="849" idx="1"/>
          </p:cNvCxnSpPr>
          <p:nvPr/>
        </p:nvCxnSpPr>
        <p:spPr>
          <a:xfrm rot="-5400000">
            <a:off x="3682649" y="3412349"/>
            <a:ext cx="446400" cy="1276800"/>
          </a:xfrm>
          <a:prstGeom prst="curvedConnector4">
            <a:avLst>
              <a:gd name="adj1" fmla="val -53308"/>
              <a:gd name="adj2" fmla="val 91015"/>
            </a:avLst>
          </a:prstGeom>
          <a:noFill/>
          <a:ln w="9525" cap="flat" cmpd="sng">
            <a:solidFill>
              <a:schemeClr val="dk2"/>
            </a:solidFill>
            <a:prstDash val="dash"/>
            <a:round/>
            <a:headEnd type="none" w="lg" len="lg"/>
            <a:tailEnd type="none" w="lg" len="lg"/>
          </a:ln>
        </p:spPr>
      </p:cxnSp>
      <p:cxnSp>
        <p:nvCxnSpPr>
          <p:cNvPr id="862" name="Shape 862"/>
          <p:cNvCxnSpPr>
            <a:endCxn id="855" idx="3"/>
          </p:cNvCxnSpPr>
          <p:nvPr/>
        </p:nvCxnSpPr>
        <p:spPr>
          <a:xfrm rot="5400000" flipH="1">
            <a:off x="5055565" y="2844774"/>
            <a:ext cx="589500" cy="482700"/>
          </a:xfrm>
          <a:prstGeom prst="curvedConnector2">
            <a:avLst/>
          </a:prstGeom>
          <a:noFill/>
          <a:ln w="9525" cap="flat" cmpd="sng">
            <a:solidFill>
              <a:schemeClr val="dk2"/>
            </a:solidFill>
            <a:prstDash val="dash"/>
            <a:round/>
            <a:headEnd type="none" w="lg" len="lg"/>
            <a:tailEnd type="none" w="lg" len="lg"/>
          </a:ln>
        </p:spPr>
      </p:cxnSp>
      <p:cxnSp>
        <p:nvCxnSpPr>
          <p:cNvPr id="863" name="Shape 863"/>
          <p:cNvCxnSpPr>
            <a:stCxn id="855" idx="0"/>
            <a:endCxn id="841" idx="0"/>
          </p:cNvCxnSpPr>
          <p:nvPr/>
        </p:nvCxnSpPr>
        <p:spPr>
          <a:xfrm rot="-5400000">
            <a:off x="4308715" y="1232274"/>
            <a:ext cx="984300" cy="1181100"/>
          </a:xfrm>
          <a:prstGeom prst="curvedConnector3">
            <a:avLst>
              <a:gd name="adj1" fmla="val 124197"/>
            </a:avLst>
          </a:prstGeom>
          <a:noFill/>
          <a:ln w="9525" cap="flat" cmpd="sng">
            <a:solidFill>
              <a:schemeClr val="dk2"/>
            </a:solidFill>
            <a:prstDash val="dash"/>
            <a:round/>
            <a:headEnd type="none" w="lg" len="lg"/>
            <a:tailEnd type="none" w="lg" len="lg"/>
          </a:ln>
        </p:spPr>
      </p:cxnSp>
      <p:cxnSp>
        <p:nvCxnSpPr>
          <p:cNvPr id="864" name="Shape 864"/>
          <p:cNvCxnSpPr>
            <a:stCxn id="841" idx="3"/>
            <a:endCxn id="835" idx="3"/>
          </p:cNvCxnSpPr>
          <p:nvPr/>
        </p:nvCxnSpPr>
        <p:spPr>
          <a:xfrm rot="10800000" flipH="1">
            <a:off x="6066700" y="705275"/>
            <a:ext cx="1503000" cy="1071900"/>
          </a:xfrm>
          <a:prstGeom prst="curvedConnector3">
            <a:avLst>
              <a:gd name="adj1" fmla="val 138784"/>
            </a:avLst>
          </a:prstGeom>
          <a:noFill/>
          <a:ln w="9525" cap="flat" cmpd="sng">
            <a:solidFill>
              <a:schemeClr val="dk2"/>
            </a:solidFill>
            <a:prstDash val="dash"/>
            <a:round/>
            <a:headEnd type="none" w="lg" len="lg"/>
            <a:tailEnd type="none" w="lg" len="lg"/>
          </a:ln>
        </p:spPr>
      </p:cxnSp>
      <p:sp>
        <p:nvSpPr>
          <p:cNvPr id="865" name="Shape 865"/>
          <p:cNvSpPr txBox="1">
            <a:spLocks noGrp="1"/>
          </p:cNvSpPr>
          <p:nvPr>
            <p:ph type="body" idx="4"/>
          </p:nvPr>
        </p:nvSpPr>
        <p:spPr>
          <a:xfrm>
            <a:off x="403225" y="4443425"/>
            <a:ext cx="3676500" cy="110700"/>
          </a:xfrm>
          <a:prstGeom prst="rect">
            <a:avLst/>
          </a:prstGeom>
          <a:noFill/>
          <a:ln>
            <a:noFill/>
          </a:ln>
        </p:spPr>
        <p:txBody>
          <a:bodyPr wrap="square" lIns="0" tIns="0" rIns="0" bIns="0" anchor="t" anchorCtr="0">
            <a:noAutofit/>
          </a:bodyPr>
          <a:lstStyle/>
          <a:p>
            <a:pPr lvl="0" rtl="0">
              <a:spcBef>
                <a:spcPts val="0"/>
              </a:spcBef>
              <a:buClr>
                <a:schemeClr val="accent2"/>
              </a:buClr>
              <a:buSzPct val="25000"/>
              <a:buFont typeface="Arial"/>
              <a:buNone/>
            </a:pPr>
            <a:r>
              <a:rPr lang="en-GB"/>
              <a:t>Access to digital collections (cultural heritage) for research</a:t>
            </a:r>
          </a:p>
        </p:txBody>
      </p:sp>
    </p:spTree>
  </p:cSld>
  <p:clrMapOvr>
    <a:masterClrMapping/>
  </p:clrMapOvr>
  <p:transition spd="med">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pic>
        <p:nvPicPr>
          <p:cNvPr id="870" name="Shape 870" descr="IMG_9251-2340x1755.jpg"/>
          <p:cNvPicPr preferRelativeResize="0"/>
          <p:nvPr/>
        </p:nvPicPr>
        <p:blipFill>
          <a:blip r:embed="rId3">
            <a:alphaModFix/>
          </a:blip>
          <a:stretch>
            <a:fillRect/>
          </a:stretch>
        </p:blipFill>
        <p:spPr>
          <a:xfrm>
            <a:off x="3300925" y="-244950"/>
            <a:ext cx="6147876" cy="4610898"/>
          </a:xfrm>
          <a:prstGeom prst="rect">
            <a:avLst/>
          </a:prstGeom>
          <a:noFill/>
          <a:ln>
            <a:noFill/>
          </a:ln>
        </p:spPr>
      </p:pic>
      <p:pic>
        <p:nvPicPr>
          <p:cNvPr id="871" name="Shape 871"/>
          <p:cNvPicPr preferRelativeResize="0"/>
          <p:nvPr/>
        </p:nvPicPr>
        <p:blipFill>
          <a:blip r:embed="rId4">
            <a:alphaModFix/>
          </a:blip>
          <a:stretch>
            <a:fillRect/>
          </a:stretch>
        </p:blipFill>
        <p:spPr>
          <a:xfrm>
            <a:off x="370875" y="172074"/>
            <a:ext cx="2716676" cy="3051124"/>
          </a:xfrm>
          <a:prstGeom prst="rect">
            <a:avLst/>
          </a:prstGeom>
          <a:noFill/>
          <a:ln>
            <a:noFill/>
          </a:ln>
        </p:spPr>
      </p:pic>
      <p:pic>
        <p:nvPicPr>
          <p:cNvPr id="872" name="Shape 872" descr="06edb6a39024aac56c7b0151_1220x304.png"/>
          <p:cNvPicPr preferRelativeResize="0"/>
          <p:nvPr/>
        </p:nvPicPr>
        <p:blipFill>
          <a:blip r:embed="rId5">
            <a:alphaModFix/>
          </a:blip>
          <a:stretch>
            <a:fillRect/>
          </a:stretch>
        </p:blipFill>
        <p:spPr>
          <a:xfrm>
            <a:off x="3243050" y="3223198"/>
            <a:ext cx="4586050" cy="1142749"/>
          </a:xfrm>
          <a:prstGeom prst="rect">
            <a:avLst/>
          </a:prstGeom>
          <a:noFill/>
          <a:ln>
            <a:noFill/>
          </a:ln>
        </p:spPr>
      </p:pic>
      <p:pic>
        <p:nvPicPr>
          <p:cNvPr id="873" name="Shape 873"/>
          <p:cNvPicPr preferRelativeResize="0"/>
          <p:nvPr/>
        </p:nvPicPr>
        <p:blipFill>
          <a:blip r:embed="rId6">
            <a:alphaModFix/>
          </a:blip>
          <a:stretch>
            <a:fillRect/>
          </a:stretch>
        </p:blipFill>
        <p:spPr>
          <a:xfrm>
            <a:off x="7829110" y="3223200"/>
            <a:ext cx="1314888" cy="1142750"/>
          </a:xfrm>
          <a:prstGeom prst="rect">
            <a:avLst/>
          </a:prstGeom>
          <a:noFill/>
          <a:ln>
            <a:noFill/>
          </a:ln>
        </p:spPr>
      </p:pic>
      <p:sp>
        <p:nvSpPr>
          <p:cNvPr id="874" name="Shape 874"/>
          <p:cNvSpPr txBox="1"/>
          <p:nvPr/>
        </p:nvSpPr>
        <p:spPr>
          <a:xfrm>
            <a:off x="104950" y="4660650"/>
            <a:ext cx="4142700" cy="105000"/>
          </a:xfrm>
          <a:prstGeom prst="rect">
            <a:avLst/>
          </a:prstGeom>
          <a:noFill/>
          <a:ln>
            <a:noFill/>
          </a:ln>
        </p:spPr>
        <p:txBody>
          <a:bodyPr wrap="square" lIns="91425" tIns="91425" rIns="91425" bIns="91425" anchor="t" anchorCtr="0">
            <a:noAutofit/>
          </a:bodyPr>
          <a:lstStyle/>
          <a:p>
            <a:pPr lvl="0">
              <a:spcBef>
                <a:spcPts val="0"/>
              </a:spcBef>
              <a:buNone/>
            </a:pPr>
            <a:r>
              <a:rPr lang="en-GB" sz="800">
                <a:solidFill>
                  <a:schemeClr val="accent2"/>
                </a:solidFill>
                <a:latin typeface="Calibri"/>
                <a:ea typeface="Calibri"/>
                <a:cs typeface="Calibri"/>
                <a:sym typeface="Calibri"/>
              </a:rPr>
              <a:t>Research Data Services - Research Community Projects - Cultures and Communities </a:t>
            </a:r>
          </a:p>
        </p:txBody>
      </p:sp>
    </p:spTree>
  </p:cSld>
  <p:clrMapOvr>
    <a:masterClrMapping/>
  </p:clrMapOvr>
  <p:transition spd="med">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pic>
        <p:nvPicPr>
          <p:cNvPr id="879" name="Shape 879" descr="IMG_9251-2340x1755.jpg"/>
          <p:cNvPicPr preferRelativeResize="0"/>
          <p:nvPr/>
        </p:nvPicPr>
        <p:blipFill>
          <a:blip r:embed="rId3">
            <a:alphaModFix/>
          </a:blip>
          <a:stretch>
            <a:fillRect/>
          </a:stretch>
        </p:blipFill>
        <p:spPr>
          <a:xfrm>
            <a:off x="-69975" y="-1805475"/>
            <a:ext cx="9349276" cy="7011948"/>
          </a:xfrm>
          <a:prstGeom prst="rect">
            <a:avLst/>
          </a:prstGeom>
          <a:noFill/>
          <a:ln>
            <a:noFill/>
          </a:ln>
        </p:spPr>
      </p:pic>
      <p:cxnSp>
        <p:nvCxnSpPr>
          <p:cNvPr id="880" name="Shape 880"/>
          <p:cNvCxnSpPr/>
          <p:nvPr/>
        </p:nvCxnSpPr>
        <p:spPr>
          <a:xfrm>
            <a:off x="1973425" y="216925"/>
            <a:ext cx="14100" cy="510900"/>
          </a:xfrm>
          <a:prstGeom prst="straightConnector1">
            <a:avLst/>
          </a:prstGeom>
          <a:noFill/>
          <a:ln w="38100" cap="flat" cmpd="sng">
            <a:solidFill>
              <a:srgbClr val="FFFFFF"/>
            </a:solidFill>
            <a:prstDash val="solid"/>
            <a:round/>
            <a:headEnd type="none" w="lg" len="lg"/>
            <a:tailEnd type="triangle" w="lg" len="lg"/>
          </a:ln>
        </p:spPr>
      </p:cxnSp>
      <p:cxnSp>
        <p:nvCxnSpPr>
          <p:cNvPr id="881" name="Shape 881"/>
          <p:cNvCxnSpPr/>
          <p:nvPr/>
        </p:nvCxnSpPr>
        <p:spPr>
          <a:xfrm>
            <a:off x="4484150" y="152375"/>
            <a:ext cx="14100" cy="510900"/>
          </a:xfrm>
          <a:prstGeom prst="straightConnector1">
            <a:avLst/>
          </a:prstGeom>
          <a:noFill/>
          <a:ln w="38100" cap="flat" cmpd="sng">
            <a:solidFill>
              <a:srgbClr val="FFFFFF"/>
            </a:solidFill>
            <a:prstDash val="solid"/>
            <a:round/>
            <a:headEnd type="none" w="lg" len="lg"/>
            <a:tailEnd type="triangle" w="lg" len="lg"/>
          </a:ln>
        </p:spPr>
      </p:cxnSp>
      <p:cxnSp>
        <p:nvCxnSpPr>
          <p:cNvPr id="882" name="Shape 882"/>
          <p:cNvCxnSpPr/>
          <p:nvPr/>
        </p:nvCxnSpPr>
        <p:spPr>
          <a:xfrm>
            <a:off x="8610562" y="307900"/>
            <a:ext cx="14100" cy="510900"/>
          </a:xfrm>
          <a:prstGeom prst="straightConnector1">
            <a:avLst/>
          </a:prstGeom>
          <a:noFill/>
          <a:ln w="38100" cap="flat" cmpd="sng">
            <a:solidFill>
              <a:srgbClr val="FFC20E"/>
            </a:solidFill>
            <a:prstDash val="solid"/>
            <a:round/>
            <a:headEnd type="none" w="lg" len="lg"/>
            <a:tailEnd type="triangle" w="lg" len="lg"/>
          </a:ln>
        </p:spPr>
      </p:cxnSp>
      <p:cxnSp>
        <p:nvCxnSpPr>
          <p:cNvPr id="883" name="Shape 883"/>
          <p:cNvCxnSpPr/>
          <p:nvPr/>
        </p:nvCxnSpPr>
        <p:spPr>
          <a:xfrm>
            <a:off x="8443400" y="180375"/>
            <a:ext cx="14100" cy="510900"/>
          </a:xfrm>
          <a:prstGeom prst="straightConnector1">
            <a:avLst/>
          </a:prstGeom>
          <a:noFill/>
          <a:ln w="38100" cap="flat" cmpd="sng">
            <a:solidFill>
              <a:srgbClr val="FFC20E"/>
            </a:solidFill>
            <a:prstDash val="solid"/>
            <a:round/>
            <a:headEnd type="none" w="lg" len="lg"/>
            <a:tailEnd type="triangle" w="lg" len="lg"/>
          </a:ln>
        </p:spPr>
      </p:cxnSp>
      <p:cxnSp>
        <p:nvCxnSpPr>
          <p:cNvPr id="884" name="Shape 884"/>
          <p:cNvCxnSpPr/>
          <p:nvPr/>
        </p:nvCxnSpPr>
        <p:spPr>
          <a:xfrm>
            <a:off x="8777750" y="381750"/>
            <a:ext cx="14100" cy="510900"/>
          </a:xfrm>
          <a:prstGeom prst="straightConnector1">
            <a:avLst/>
          </a:prstGeom>
          <a:noFill/>
          <a:ln w="38100" cap="flat" cmpd="sng">
            <a:solidFill>
              <a:srgbClr val="FFC20E"/>
            </a:solidFill>
            <a:prstDash val="solid"/>
            <a:round/>
            <a:headEnd type="none" w="lg" len="lg"/>
            <a:tailEnd type="triangle" w="lg" len="lg"/>
          </a:ln>
        </p:spPr>
      </p:cxnSp>
      <p:cxnSp>
        <p:nvCxnSpPr>
          <p:cNvPr id="885" name="Shape 885"/>
          <p:cNvCxnSpPr/>
          <p:nvPr/>
        </p:nvCxnSpPr>
        <p:spPr>
          <a:xfrm>
            <a:off x="3907150" y="216925"/>
            <a:ext cx="14100" cy="510900"/>
          </a:xfrm>
          <a:prstGeom prst="straightConnector1">
            <a:avLst/>
          </a:prstGeom>
          <a:noFill/>
          <a:ln w="38100" cap="flat" cmpd="sng">
            <a:solidFill>
              <a:srgbClr val="FFC20E"/>
            </a:solidFill>
            <a:prstDash val="solid"/>
            <a:round/>
            <a:headEnd type="none" w="lg" len="lg"/>
            <a:tailEnd type="triangle" w="lg" len="lg"/>
          </a:ln>
        </p:spPr>
      </p:cxnSp>
      <p:cxnSp>
        <p:nvCxnSpPr>
          <p:cNvPr id="886" name="Shape 886"/>
          <p:cNvCxnSpPr/>
          <p:nvPr/>
        </p:nvCxnSpPr>
        <p:spPr>
          <a:xfrm>
            <a:off x="586275" y="307900"/>
            <a:ext cx="14100" cy="510900"/>
          </a:xfrm>
          <a:prstGeom prst="straightConnector1">
            <a:avLst/>
          </a:prstGeom>
          <a:noFill/>
          <a:ln w="38100" cap="flat" cmpd="sng">
            <a:solidFill>
              <a:srgbClr val="74D0F6"/>
            </a:solidFill>
            <a:prstDash val="solid"/>
            <a:round/>
            <a:headEnd type="none" w="lg" len="lg"/>
            <a:tailEnd type="triangle" w="lg" len="lg"/>
          </a:ln>
        </p:spPr>
      </p:cxnSp>
      <p:cxnSp>
        <p:nvCxnSpPr>
          <p:cNvPr id="887" name="Shape 887"/>
          <p:cNvCxnSpPr/>
          <p:nvPr/>
        </p:nvCxnSpPr>
        <p:spPr>
          <a:xfrm>
            <a:off x="2432175" y="180375"/>
            <a:ext cx="14100" cy="510900"/>
          </a:xfrm>
          <a:prstGeom prst="straightConnector1">
            <a:avLst/>
          </a:prstGeom>
          <a:noFill/>
          <a:ln w="38100" cap="flat" cmpd="sng">
            <a:solidFill>
              <a:srgbClr val="74D0F6"/>
            </a:solidFill>
            <a:prstDash val="solid"/>
            <a:round/>
            <a:headEnd type="none" w="lg" len="lg"/>
            <a:tailEnd type="triangle" w="lg" len="lg"/>
          </a:ln>
        </p:spPr>
      </p:cxnSp>
      <p:cxnSp>
        <p:nvCxnSpPr>
          <p:cNvPr id="888" name="Shape 888"/>
          <p:cNvCxnSpPr/>
          <p:nvPr/>
        </p:nvCxnSpPr>
        <p:spPr>
          <a:xfrm>
            <a:off x="6433450" y="94825"/>
            <a:ext cx="14100" cy="510900"/>
          </a:xfrm>
          <a:prstGeom prst="straightConnector1">
            <a:avLst/>
          </a:prstGeom>
          <a:noFill/>
          <a:ln w="38100" cap="flat" cmpd="sng">
            <a:solidFill>
              <a:srgbClr val="74D0F6"/>
            </a:solidFill>
            <a:prstDash val="solid"/>
            <a:round/>
            <a:headEnd type="none" w="lg" len="lg"/>
            <a:tailEnd type="triangle" w="lg" len="lg"/>
          </a:ln>
        </p:spPr>
      </p:cxnSp>
      <p:cxnSp>
        <p:nvCxnSpPr>
          <p:cNvPr id="889" name="Shape 889"/>
          <p:cNvCxnSpPr/>
          <p:nvPr/>
        </p:nvCxnSpPr>
        <p:spPr>
          <a:xfrm>
            <a:off x="7383600" y="94825"/>
            <a:ext cx="14100" cy="510900"/>
          </a:xfrm>
          <a:prstGeom prst="straightConnector1">
            <a:avLst/>
          </a:prstGeom>
          <a:noFill/>
          <a:ln w="38100" cap="flat" cmpd="sng">
            <a:solidFill>
              <a:srgbClr val="74D0F6"/>
            </a:solidFill>
            <a:prstDash val="solid"/>
            <a:round/>
            <a:headEnd type="none" w="lg" len="lg"/>
            <a:tailEnd type="triangle" w="lg" len="lg"/>
          </a:ln>
        </p:spPr>
      </p:cxnSp>
      <p:cxnSp>
        <p:nvCxnSpPr>
          <p:cNvPr id="890" name="Shape 890"/>
          <p:cNvCxnSpPr/>
          <p:nvPr/>
        </p:nvCxnSpPr>
        <p:spPr>
          <a:xfrm>
            <a:off x="7228025" y="261200"/>
            <a:ext cx="14100" cy="510900"/>
          </a:xfrm>
          <a:prstGeom prst="straightConnector1">
            <a:avLst/>
          </a:prstGeom>
          <a:noFill/>
          <a:ln w="38100" cap="flat" cmpd="sng">
            <a:solidFill>
              <a:srgbClr val="74D0F6"/>
            </a:solidFill>
            <a:prstDash val="solid"/>
            <a:round/>
            <a:headEnd type="none" w="lg" len="lg"/>
            <a:tailEnd type="triangle" w="lg" len="lg"/>
          </a:ln>
        </p:spPr>
      </p:cxnSp>
      <p:cxnSp>
        <p:nvCxnSpPr>
          <p:cNvPr id="891" name="Shape 891"/>
          <p:cNvCxnSpPr/>
          <p:nvPr/>
        </p:nvCxnSpPr>
        <p:spPr>
          <a:xfrm>
            <a:off x="5767100" y="94825"/>
            <a:ext cx="14100" cy="510900"/>
          </a:xfrm>
          <a:prstGeom prst="straightConnector1">
            <a:avLst/>
          </a:prstGeom>
          <a:noFill/>
          <a:ln w="38100" cap="flat" cmpd="sng">
            <a:solidFill>
              <a:srgbClr val="74D0F6"/>
            </a:solidFill>
            <a:prstDash val="solid"/>
            <a:round/>
            <a:headEnd type="none" w="lg" len="lg"/>
            <a:tailEnd type="triangle" w="lg" len="lg"/>
          </a:ln>
        </p:spPr>
      </p:cxnSp>
      <p:cxnSp>
        <p:nvCxnSpPr>
          <p:cNvPr id="892" name="Shape 892"/>
          <p:cNvCxnSpPr/>
          <p:nvPr/>
        </p:nvCxnSpPr>
        <p:spPr>
          <a:xfrm>
            <a:off x="1509225" y="307900"/>
            <a:ext cx="14100" cy="510900"/>
          </a:xfrm>
          <a:prstGeom prst="straightConnector1">
            <a:avLst/>
          </a:prstGeom>
          <a:noFill/>
          <a:ln w="38100" cap="flat" cmpd="sng">
            <a:solidFill>
              <a:srgbClr val="7BAD91"/>
            </a:solidFill>
            <a:prstDash val="solid"/>
            <a:round/>
            <a:headEnd type="none" w="lg" len="lg"/>
            <a:tailEnd type="triangle" w="lg" len="lg"/>
          </a:ln>
        </p:spPr>
      </p:cxnSp>
      <p:cxnSp>
        <p:nvCxnSpPr>
          <p:cNvPr id="893" name="Shape 893"/>
          <p:cNvCxnSpPr/>
          <p:nvPr/>
        </p:nvCxnSpPr>
        <p:spPr>
          <a:xfrm>
            <a:off x="5208412" y="94825"/>
            <a:ext cx="14100" cy="510900"/>
          </a:xfrm>
          <a:prstGeom prst="straightConnector1">
            <a:avLst/>
          </a:prstGeom>
          <a:noFill/>
          <a:ln w="38100" cap="flat" cmpd="sng">
            <a:solidFill>
              <a:srgbClr val="7BAD91"/>
            </a:solidFill>
            <a:prstDash val="solid"/>
            <a:round/>
            <a:headEnd type="none" w="lg" len="lg"/>
            <a:tailEnd type="triangle" w="lg" len="lg"/>
          </a:ln>
        </p:spPr>
      </p:cxnSp>
    </p:spTree>
  </p:cSld>
  <p:clrMapOvr>
    <a:masterClrMapping/>
  </p:clrMapOvr>
  <p:transition spd="med">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sp>
        <p:nvSpPr>
          <p:cNvPr id="898" name="Shape 898"/>
          <p:cNvSpPr>
            <a:spLocks noGrp="1"/>
          </p:cNvSpPr>
          <p:nvPr>
            <p:ph type="pic" idx="2"/>
          </p:nvPr>
        </p:nvSpPr>
        <p:spPr>
          <a:xfrm>
            <a:off x="0" y="0"/>
            <a:ext cx="9144000" cy="5143500"/>
          </a:xfrm>
          <a:prstGeom prst="rect">
            <a:avLst/>
          </a:prstGeom>
          <a:solidFill>
            <a:schemeClr val="accent4"/>
          </a:solidFill>
          <a:ln>
            <a:noFill/>
          </a:ln>
        </p:spPr>
        <p:txBody>
          <a:bodyPr wrap="square" lIns="91425" tIns="91425" rIns="91425" bIns="91425" anchor="t" anchorCtr="0">
            <a:noAutofit/>
          </a:bodyPr>
          <a:lstStyle/>
          <a:p>
            <a:pPr lvl="0" rtl="0">
              <a:spcBef>
                <a:spcPts val="0"/>
              </a:spcBef>
              <a:buNone/>
            </a:pPr>
            <a:r>
              <a:rPr lang="en-GB"/>
              <a:t>Partnerships in eResearch</a:t>
            </a:r>
          </a:p>
        </p:txBody>
      </p:sp>
      <p:sp>
        <p:nvSpPr>
          <p:cNvPr id="899" name="Shape 899"/>
          <p:cNvSpPr txBox="1">
            <a:spLocks noGrp="1"/>
          </p:cNvSpPr>
          <p:nvPr>
            <p:ph type="body" idx="1"/>
          </p:nvPr>
        </p:nvSpPr>
        <p:spPr>
          <a:xfrm>
            <a:off x="8103392" y="4667250"/>
            <a:ext cx="652500" cy="227400"/>
          </a:xfrm>
          <a:prstGeom prst="rect">
            <a:avLst/>
          </a:prstGeom>
          <a:blipFill rotWithShape="1">
            <a:blip r:embed="rId3">
              <a:alphaModFix/>
            </a:blip>
            <a:stretch>
              <a:fillRect l="-2409" t="3269" b="1009"/>
            </a:stretch>
          </a:blipFill>
          <a:ln>
            <a:noFill/>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600" b="0" i="0" u="none" strike="noStrike" cap="none">
              <a:latin typeface="Calibri"/>
              <a:ea typeface="Calibri"/>
              <a:cs typeface="Calibri"/>
              <a:sym typeface="Calibri"/>
            </a:endParaRPr>
          </a:p>
        </p:txBody>
      </p:sp>
      <p:sp>
        <p:nvSpPr>
          <p:cNvPr id="900" name="Shape 900"/>
          <p:cNvSpPr txBox="1">
            <a:spLocks noGrp="1"/>
          </p:cNvSpPr>
          <p:nvPr>
            <p:ph type="sldNum" idx="12"/>
          </p:nvPr>
        </p:nvSpPr>
        <p:spPr>
          <a:xfrm>
            <a:off x="7070411" y="4722069"/>
            <a:ext cx="1218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fld id="{00000000-1234-1234-1234-123412341234}" type="slidenum">
              <a:rPr lang="en-GB" sz="800">
                <a:solidFill>
                  <a:schemeClr val="lt1"/>
                </a:solidFill>
                <a:latin typeface="Calibri"/>
                <a:ea typeface="Calibri"/>
                <a:cs typeface="Calibri"/>
                <a:sym typeface="Calibri"/>
              </a:rPr>
              <a:t>45</a:t>
            </a:fld>
            <a:endParaRPr lang="en-GB" sz="800">
              <a:solidFill>
                <a:schemeClr val="lt1"/>
              </a:solidFill>
              <a:latin typeface="Calibri"/>
              <a:ea typeface="Calibri"/>
              <a:cs typeface="Calibri"/>
              <a:sym typeface="Calibri"/>
            </a:endParaRPr>
          </a:p>
        </p:txBody>
      </p:sp>
      <p:sp>
        <p:nvSpPr>
          <p:cNvPr id="901" name="Shape 901"/>
          <p:cNvSpPr txBox="1">
            <a:spLocks noGrp="1"/>
          </p:cNvSpPr>
          <p:nvPr>
            <p:ph type="ftr" idx="11"/>
          </p:nvPr>
        </p:nvSpPr>
        <p:spPr>
          <a:xfrm flipH="1">
            <a:off x="6251181" y="4722069"/>
            <a:ext cx="8112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r>
              <a:rPr lang="en-GB" sz="800">
                <a:solidFill>
                  <a:schemeClr val="lt1"/>
                </a:solidFill>
                <a:latin typeface="Calibri"/>
                <a:ea typeface="Calibri"/>
                <a:cs typeface="Calibri"/>
                <a:sym typeface="Calibri"/>
              </a:rPr>
              <a:t>© AARNet Pty Ltd |</a:t>
            </a:r>
          </a:p>
        </p:txBody>
      </p:sp>
      <p:sp>
        <p:nvSpPr>
          <p:cNvPr id="902" name="Shape 902"/>
          <p:cNvSpPr txBox="1">
            <a:spLocks noGrp="1"/>
          </p:cNvSpPr>
          <p:nvPr>
            <p:ph type="body" idx="3"/>
          </p:nvPr>
        </p:nvSpPr>
        <p:spPr>
          <a:xfrm>
            <a:off x="395287" y="2569900"/>
            <a:ext cx="3024600" cy="1873500"/>
          </a:xfrm>
          <a:prstGeom prst="rect">
            <a:avLst/>
          </a:prstGeom>
          <a:blipFill rotWithShape="1">
            <a:blip r:embed="rId4">
              <a:alphaModFix/>
            </a:blip>
            <a:stretch>
              <a:fillRect r="63399" b="95160"/>
            </a:stretch>
          </a:blipFill>
          <a:ln>
            <a:noFill/>
          </a:ln>
        </p:spPr>
        <p:txBody>
          <a:bodyPr wrap="square" lIns="0" tIns="216000" rIns="0" bIns="0" anchor="t" anchorCtr="0">
            <a:noAutofit/>
          </a:bodyPr>
          <a:lstStyle/>
          <a:p>
            <a:pPr marL="0" marR="0" lvl="0" indent="0" algn="l" rtl="0">
              <a:lnSpc>
                <a:spcPct val="90000"/>
              </a:lnSpc>
              <a:spcBef>
                <a:spcPts val="0"/>
              </a:spcBef>
              <a:buClr>
                <a:schemeClr val="lt1"/>
              </a:buClr>
              <a:buSzPct val="25000"/>
              <a:buFont typeface="Arial"/>
              <a:buNone/>
            </a:pPr>
            <a:r>
              <a:rPr lang="en-GB"/>
              <a:t>Citizen science and engagement with cultural heritage and scholarly knowledge</a:t>
            </a:r>
          </a:p>
        </p:txBody>
      </p:sp>
    </p:spTree>
  </p:cSld>
  <p:clrMapOvr>
    <a:masterClrMapping/>
  </p:clrMapOvr>
  <p:transition spd="med">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06"/>
        <p:cNvGrpSpPr/>
        <p:nvPr/>
      </p:nvGrpSpPr>
      <p:grpSpPr>
        <a:xfrm>
          <a:off x="0" y="0"/>
          <a:ext cx="0" cy="0"/>
          <a:chOff x="0" y="0"/>
          <a:chExt cx="0" cy="0"/>
        </a:xfrm>
      </p:grpSpPr>
      <p:sp>
        <p:nvSpPr>
          <p:cNvPr id="907" name="Shape 907"/>
          <p:cNvSpPr txBox="1">
            <a:spLocks noGrp="1"/>
          </p:cNvSpPr>
          <p:nvPr>
            <p:ph type="sldNum" idx="12"/>
          </p:nvPr>
        </p:nvSpPr>
        <p:spPr>
          <a:xfrm>
            <a:off x="7070411" y="4722069"/>
            <a:ext cx="1218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fld id="{00000000-1234-1234-1234-123412341234}" type="slidenum">
              <a:rPr lang="en-GB" sz="800">
                <a:solidFill>
                  <a:schemeClr val="accent2"/>
                </a:solidFill>
                <a:latin typeface="Calibri"/>
                <a:ea typeface="Calibri"/>
                <a:cs typeface="Calibri"/>
                <a:sym typeface="Calibri"/>
              </a:rPr>
              <a:t>46</a:t>
            </a:fld>
            <a:endParaRPr lang="en-GB" sz="800">
              <a:solidFill>
                <a:schemeClr val="accent2"/>
              </a:solidFill>
              <a:latin typeface="Calibri"/>
              <a:ea typeface="Calibri"/>
              <a:cs typeface="Calibri"/>
              <a:sym typeface="Calibri"/>
            </a:endParaRPr>
          </a:p>
        </p:txBody>
      </p:sp>
      <p:sp>
        <p:nvSpPr>
          <p:cNvPr id="908" name="Shape 908"/>
          <p:cNvSpPr txBox="1">
            <a:spLocks noGrp="1"/>
          </p:cNvSpPr>
          <p:nvPr>
            <p:ph type="ftr" idx="11"/>
          </p:nvPr>
        </p:nvSpPr>
        <p:spPr>
          <a:xfrm flipH="1">
            <a:off x="6251181" y="4722069"/>
            <a:ext cx="8112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r>
              <a:rPr lang="en-GB" sz="800">
                <a:solidFill>
                  <a:srgbClr val="888888"/>
                </a:solidFill>
                <a:latin typeface="Calibri"/>
                <a:ea typeface="Calibri"/>
                <a:cs typeface="Calibri"/>
                <a:sym typeface="Calibri"/>
              </a:rPr>
              <a:t>© AARNet Pty Ltd |</a:t>
            </a:r>
          </a:p>
        </p:txBody>
      </p:sp>
      <p:sp>
        <p:nvSpPr>
          <p:cNvPr id="909" name="Shape 909"/>
          <p:cNvSpPr txBox="1">
            <a:spLocks noGrp="1"/>
          </p:cNvSpPr>
          <p:nvPr>
            <p:ph type="body" idx="4"/>
          </p:nvPr>
        </p:nvSpPr>
        <p:spPr>
          <a:xfrm>
            <a:off x="4924043" y="1193009"/>
            <a:ext cx="151500" cy="48300"/>
          </a:xfrm>
          <a:prstGeom prst="rect">
            <a:avLst/>
          </a:prstGeom>
          <a:noFill/>
          <a:ln>
            <a:noFill/>
          </a:ln>
        </p:spPr>
        <p:txBody>
          <a:bodyPr wrap="square" lIns="0" tIns="0" rIns="0" bIns="0" anchor="t" anchorCtr="0">
            <a:noAutofit/>
          </a:bodyPr>
          <a:lstStyle/>
          <a:p>
            <a:pPr marL="0" marR="0" lvl="0" indent="0" algn="l" rtl="0">
              <a:lnSpc>
                <a:spcPct val="90000"/>
              </a:lnSpc>
              <a:spcBef>
                <a:spcPts val="0"/>
              </a:spcBef>
              <a:buClr>
                <a:schemeClr val="accent2"/>
              </a:buClr>
              <a:buSzPct val="25000"/>
              <a:buFont typeface="Arial"/>
              <a:buNone/>
            </a:pPr>
            <a:endParaRPr sz="1000" b="0" i="0" u="none" strike="noStrike" cap="none">
              <a:solidFill>
                <a:schemeClr val="accent2"/>
              </a:solidFill>
              <a:latin typeface="Calibri"/>
              <a:ea typeface="Calibri"/>
              <a:cs typeface="Calibri"/>
              <a:sym typeface="Calibri"/>
            </a:endParaRPr>
          </a:p>
        </p:txBody>
      </p:sp>
      <p:sp>
        <p:nvSpPr>
          <p:cNvPr id="910" name="Shape 910"/>
          <p:cNvSpPr txBox="1">
            <a:spLocks noGrp="1"/>
          </p:cNvSpPr>
          <p:nvPr>
            <p:ph type="body" idx="1"/>
          </p:nvPr>
        </p:nvSpPr>
        <p:spPr>
          <a:xfrm>
            <a:off x="4920198" y="171199"/>
            <a:ext cx="1256100" cy="1068300"/>
          </a:xfrm>
          <a:prstGeom prst="rect">
            <a:avLst/>
          </a:prstGeom>
          <a:solidFill>
            <a:schemeClr val="accent1"/>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Universities</a:t>
            </a:r>
          </a:p>
        </p:txBody>
      </p:sp>
      <p:sp>
        <p:nvSpPr>
          <p:cNvPr id="911" name="Shape 911"/>
          <p:cNvSpPr>
            <a:spLocks noGrp="1"/>
          </p:cNvSpPr>
          <p:nvPr>
            <p:ph type="body" idx="5"/>
          </p:nvPr>
        </p:nvSpPr>
        <p:spPr>
          <a:xfrm rot="5400000" flipH="1">
            <a:off x="4916166" y="255410"/>
            <a:ext cx="133200" cy="1218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912" name="Shape 912"/>
          <p:cNvSpPr txBox="1">
            <a:spLocks noGrp="1"/>
          </p:cNvSpPr>
          <p:nvPr>
            <p:ph type="body" idx="6"/>
          </p:nvPr>
        </p:nvSpPr>
        <p:spPr>
          <a:xfrm>
            <a:off x="6313653" y="171199"/>
            <a:ext cx="1256100" cy="1068300"/>
          </a:xfrm>
          <a:prstGeom prst="rect">
            <a:avLst/>
          </a:prstGeom>
          <a:solidFill>
            <a:schemeClr val="accent1"/>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Government</a:t>
            </a:r>
          </a:p>
        </p:txBody>
      </p:sp>
      <p:sp>
        <p:nvSpPr>
          <p:cNvPr id="913" name="Shape 913"/>
          <p:cNvSpPr>
            <a:spLocks noGrp="1"/>
          </p:cNvSpPr>
          <p:nvPr>
            <p:ph type="body" idx="7"/>
          </p:nvPr>
        </p:nvSpPr>
        <p:spPr>
          <a:xfrm rot="5400000" flipH="1">
            <a:off x="6309622" y="255410"/>
            <a:ext cx="133200" cy="1218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914" name="Shape 914"/>
          <p:cNvSpPr txBox="1">
            <a:spLocks noGrp="1"/>
          </p:cNvSpPr>
          <p:nvPr>
            <p:ph type="body" idx="8"/>
          </p:nvPr>
        </p:nvSpPr>
        <p:spPr>
          <a:xfrm>
            <a:off x="7707109" y="171199"/>
            <a:ext cx="1256100" cy="1068300"/>
          </a:xfrm>
          <a:prstGeom prst="rect">
            <a:avLst/>
          </a:prstGeom>
          <a:solidFill>
            <a:schemeClr val="accent1"/>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Industry</a:t>
            </a:r>
          </a:p>
        </p:txBody>
      </p:sp>
      <p:sp>
        <p:nvSpPr>
          <p:cNvPr id="915" name="Shape 915"/>
          <p:cNvSpPr>
            <a:spLocks noGrp="1"/>
          </p:cNvSpPr>
          <p:nvPr>
            <p:ph type="body" idx="9"/>
          </p:nvPr>
        </p:nvSpPr>
        <p:spPr>
          <a:xfrm rot="5400000" flipH="1">
            <a:off x="7703077" y="255410"/>
            <a:ext cx="133200" cy="1218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916" name="Shape 916"/>
          <p:cNvSpPr txBox="1">
            <a:spLocks noGrp="1"/>
          </p:cNvSpPr>
          <p:nvPr>
            <p:ph type="body" idx="1"/>
          </p:nvPr>
        </p:nvSpPr>
        <p:spPr>
          <a:xfrm>
            <a:off x="3267850" y="1330625"/>
            <a:ext cx="1350599" cy="893099"/>
          </a:xfrm>
          <a:prstGeom prst="rect">
            <a:avLst/>
          </a:prstGeom>
          <a:solidFill>
            <a:srgbClr val="FFC20E"/>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Information Technology</a:t>
            </a:r>
          </a:p>
        </p:txBody>
      </p:sp>
      <p:sp>
        <p:nvSpPr>
          <p:cNvPr id="917" name="Shape 917"/>
          <p:cNvSpPr>
            <a:spLocks noGrp="1"/>
          </p:cNvSpPr>
          <p:nvPr>
            <p:ph type="body" idx="5"/>
          </p:nvPr>
        </p:nvSpPr>
        <p:spPr>
          <a:xfrm rot="5400000" flipH="1">
            <a:off x="3279439" y="1386438"/>
            <a:ext cx="111300" cy="1311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918" name="Shape 918"/>
          <p:cNvSpPr txBox="1">
            <a:spLocks noGrp="1"/>
          </p:cNvSpPr>
          <p:nvPr>
            <p:ph type="body" idx="1"/>
          </p:nvPr>
        </p:nvSpPr>
        <p:spPr>
          <a:xfrm>
            <a:off x="4716100" y="1330625"/>
            <a:ext cx="1350600" cy="893099"/>
          </a:xfrm>
          <a:prstGeom prst="rect">
            <a:avLst/>
          </a:prstGeom>
          <a:solidFill>
            <a:srgbClr val="FFC20E"/>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Library</a:t>
            </a:r>
          </a:p>
        </p:txBody>
      </p:sp>
      <p:sp>
        <p:nvSpPr>
          <p:cNvPr id="919" name="Shape 919"/>
          <p:cNvSpPr>
            <a:spLocks noGrp="1"/>
          </p:cNvSpPr>
          <p:nvPr>
            <p:ph type="body" idx="5"/>
          </p:nvPr>
        </p:nvSpPr>
        <p:spPr>
          <a:xfrm rot="5400000" flipH="1">
            <a:off x="4727689" y="1386438"/>
            <a:ext cx="111300" cy="1311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920" name="Shape 920"/>
          <p:cNvSpPr txBox="1">
            <a:spLocks noGrp="1"/>
          </p:cNvSpPr>
          <p:nvPr>
            <p:ph type="body" idx="1"/>
          </p:nvPr>
        </p:nvSpPr>
        <p:spPr>
          <a:xfrm>
            <a:off x="6164350" y="1330625"/>
            <a:ext cx="1350599" cy="893099"/>
          </a:xfrm>
          <a:prstGeom prst="rect">
            <a:avLst/>
          </a:prstGeom>
          <a:solidFill>
            <a:srgbClr val="FFC20E"/>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Research</a:t>
            </a:r>
          </a:p>
        </p:txBody>
      </p:sp>
      <p:sp>
        <p:nvSpPr>
          <p:cNvPr id="921" name="Shape 921"/>
          <p:cNvSpPr>
            <a:spLocks noGrp="1"/>
          </p:cNvSpPr>
          <p:nvPr>
            <p:ph type="body" idx="5"/>
          </p:nvPr>
        </p:nvSpPr>
        <p:spPr>
          <a:xfrm rot="5400000" flipH="1">
            <a:off x="6175939" y="1386438"/>
            <a:ext cx="111300" cy="1311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922" name="Shape 922"/>
          <p:cNvSpPr txBox="1">
            <a:spLocks noGrp="1"/>
          </p:cNvSpPr>
          <p:nvPr>
            <p:ph type="body" idx="1"/>
          </p:nvPr>
        </p:nvSpPr>
        <p:spPr>
          <a:xfrm>
            <a:off x="7612600" y="1330625"/>
            <a:ext cx="1350600" cy="893099"/>
          </a:xfrm>
          <a:prstGeom prst="rect">
            <a:avLst/>
          </a:prstGeom>
          <a:solidFill>
            <a:srgbClr val="FFC20E"/>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Senior Management</a:t>
            </a:r>
          </a:p>
        </p:txBody>
      </p:sp>
      <p:sp>
        <p:nvSpPr>
          <p:cNvPr id="923" name="Shape 923"/>
          <p:cNvSpPr>
            <a:spLocks noGrp="1"/>
          </p:cNvSpPr>
          <p:nvPr>
            <p:ph type="body" idx="5"/>
          </p:nvPr>
        </p:nvSpPr>
        <p:spPr>
          <a:xfrm rot="5400000" flipH="1">
            <a:off x="7624189" y="1386438"/>
            <a:ext cx="111300" cy="1311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924" name="Shape 924"/>
          <p:cNvSpPr txBox="1">
            <a:spLocks noGrp="1"/>
          </p:cNvSpPr>
          <p:nvPr>
            <p:ph type="body" idx="1"/>
          </p:nvPr>
        </p:nvSpPr>
        <p:spPr>
          <a:xfrm>
            <a:off x="2219999" y="3380849"/>
            <a:ext cx="2094900" cy="893100"/>
          </a:xfrm>
          <a:prstGeom prst="rect">
            <a:avLst/>
          </a:prstGeom>
          <a:solidFill>
            <a:srgbClr val="888888"/>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400"/>
              <a:t>Digital Humanities</a:t>
            </a:r>
          </a:p>
        </p:txBody>
      </p:sp>
      <p:sp>
        <p:nvSpPr>
          <p:cNvPr id="925" name="Shape 925"/>
          <p:cNvSpPr>
            <a:spLocks noGrp="1"/>
          </p:cNvSpPr>
          <p:nvPr>
            <p:ph type="body" idx="5"/>
          </p:nvPr>
        </p:nvSpPr>
        <p:spPr>
          <a:xfrm rot="5400000" flipH="1">
            <a:off x="2268433" y="3400352"/>
            <a:ext cx="111600" cy="2034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400" b="0" i="0" u="none" strike="noStrike" cap="none">
              <a:latin typeface="Calibri"/>
              <a:ea typeface="Calibri"/>
              <a:cs typeface="Calibri"/>
              <a:sym typeface="Calibri"/>
            </a:endParaRPr>
          </a:p>
        </p:txBody>
      </p:sp>
      <p:sp>
        <p:nvSpPr>
          <p:cNvPr id="926" name="Shape 926"/>
          <p:cNvSpPr txBox="1">
            <a:spLocks noGrp="1"/>
          </p:cNvSpPr>
          <p:nvPr>
            <p:ph type="body" idx="6"/>
          </p:nvPr>
        </p:nvSpPr>
        <p:spPr>
          <a:xfrm>
            <a:off x="4544154" y="3380849"/>
            <a:ext cx="2094899" cy="893100"/>
          </a:xfrm>
          <a:prstGeom prst="rect">
            <a:avLst/>
          </a:prstGeom>
          <a:solidFill>
            <a:srgbClr val="B9B9B9"/>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400"/>
              <a:t>eResearch</a:t>
            </a:r>
          </a:p>
        </p:txBody>
      </p:sp>
      <p:sp>
        <p:nvSpPr>
          <p:cNvPr id="927" name="Shape 927"/>
          <p:cNvSpPr>
            <a:spLocks noGrp="1"/>
          </p:cNvSpPr>
          <p:nvPr>
            <p:ph type="body" idx="7"/>
          </p:nvPr>
        </p:nvSpPr>
        <p:spPr>
          <a:xfrm rot="5400000" flipH="1">
            <a:off x="4592588" y="3400352"/>
            <a:ext cx="111600" cy="2034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400" b="0" i="0" u="none" strike="noStrike" cap="none">
              <a:latin typeface="Calibri"/>
              <a:ea typeface="Calibri"/>
              <a:cs typeface="Calibri"/>
              <a:sym typeface="Calibri"/>
            </a:endParaRPr>
          </a:p>
        </p:txBody>
      </p:sp>
      <p:sp>
        <p:nvSpPr>
          <p:cNvPr id="928" name="Shape 928"/>
          <p:cNvSpPr txBox="1">
            <a:spLocks noGrp="1"/>
          </p:cNvSpPr>
          <p:nvPr>
            <p:ph type="body" idx="8"/>
          </p:nvPr>
        </p:nvSpPr>
        <p:spPr>
          <a:xfrm>
            <a:off x="6868308" y="3380849"/>
            <a:ext cx="2094900" cy="893100"/>
          </a:xfrm>
          <a:prstGeom prst="rect">
            <a:avLst/>
          </a:prstGeom>
          <a:solidFill>
            <a:srgbClr val="393939"/>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400"/>
              <a:t>NRENs</a:t>
            </a:r>
          </a:p>
        </p:txBody>
      </p:sp>
      <p:sp>
        <p:nvSpPr>
          <p:cNvPr id="929" name="Shape 929"/>
          <p:cNvSpPr>
            <a:spLocks noGrp="1"/>
          </p:cNvSpPr>
          <p:nvPr>
            <p:ph type="body" idx="9"/>
          </p:nvPr>
        </p:nvSpPr>
        <p:spPr>
          <a:xfrm rot="5400000" flipH="1">
            <a:off x="6916742" y="3400352"/>
            <a:ext cx="111600" cy="2034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400" b="0" i="0" u="none" strike="noStrike" cap="none">
              <a:latin typeface="Calibri"/>
              <a:ea typeface="Calibri"/>
              <a:cs typeface="Calibri"/>
              <a:sym typeface="Calibri"/>
            </a:endParaRPr>
          </a:p>
        </p:txBody>
      </p:sp>
      <p:sp>
        <p:nvSpPr>
          <p:cNvPr id="930" name="Shape 930"/>
          <p:cNvSpPr txBox="1">
            <a:spLocks noGrp="1"/>
          </p:cNvSpPr>
          <p:nvPr>
            <p:ph type="body" idx="1"/>
          </p:nvPr>
        </p:nvSpPr>
        <p:spPr>
          <a:xfrm>
            <a:off x="1384549" y="2314974"/>
            <a:ext cx="1797300" cy="952800"/>
          </a:xfrm>
          <a:prstGeom prst="rect">
            <a:avLst/>
          </a:prstGeom>
          <a:solidFill>
            <a:srgbClr val="164F62"/>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Science </a:t>
            </a:r>
          </a:p>
        </p:txBody>
      </p:sp>
      <p:sp>
        <p:nvSpPr>
          <p:cNvPr id="931" name="Shape 931"/>
          <p:cNvSpPr>
            <a:spLocks noGrp="1"/>
          </p:cNvSpPr>
          <p:nvPr>
            <p:ph type="body" idx="5"/>
          </p:nvPr>
        </p:nvSpPr>
        <p:spPr>
          <a:xfrm rot="5400000" flipH="1">
            <a:off x="1414396" y="2356953"/>
            <a:ext cx="119100" cy="1746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932" name="Shape 932"/>
          <p:cNvSpPr txBox="1">
            <a:spLocks noGrp="1"/>
          </p:cNvSpPr>
          <p:nvPr>
            <p:ph type="body" idx="1"/>
          </p:nvPr>
        </p:nvSpPr>
        <p:spPr>
          <a:xfrm>
            <a:off x="3311665" y="2314974"/>
            <a:ext cx="1797300" cy="952800"/>
          </a:xfrm>
          <a:prstGeom prst="rect">
            <a:avLst/>
          </a:prstGeom>
          <a:solidFill>
            <a:srgbClr val="74D0F6"/>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Cultural Heritage</a:t>
            </a:r>
          </a:p>
        </p:txBody>
      </p:sp>
      <p:sp>
        <p:nvSpPr>
          <p:cNvPr id="933" name="Shape 933"/>
          <p:cNvSpPr>
            <a:spLocks noGrp="1"/>
          </p:cNvSpPr>
          <p:nvPr>
            <p:ph type="body" idx="5"/>
          </p:nvPr>
        </p:nvSpPr>
        <p:spPr>
          <a:xfrm rot="5400000" flipH="1">
            <a:off x="3341512" y="2356953"/>
            <a:ext cx="119100" cy="1746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934" name="Shape 934"/>
          <p:cNvSpPr txBox="1">
            <a:spLocks noGrp="1"/>
          </p:cNvSpPr>
          <p:nvPr>
            <p:ph type="body" idx="1"/>
          </p:nvPr>
        </p:nvSpPr>
        <p:spPr>
          <a:xfrm>
            <a:off x="5238782" y="2314974"/>
            <a:ext cx="1797300" cy="952800"/>
          </a:xfrm>
          <a:prstGeom prst="rect">
            <a:avLst/>
          </a:prstGeom>
          <a:solidFill>
            <a:srgbClr val="7BAD91"/>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Health</a:t>
            </a:r>
          </a:p>
        </p:txBody>
      </p:sp>
      <p:sp>
        <p:nvSpPr>
          <p:cNvPr id="935" name="Shape 935"/>
          <p:cNvSpPr>
            <a:spLocks noGrp="1"/>
          </p:cNvSpPr>
          <p:nvPr>
            <p:ph type="body" idx="5"/>
          </p:nvPr>
        </p:nvSpPr>
        <p:spPr>
          <a:xfrm rot="5400000" flipH="1">
            <a:off x="5268628" y="2356953"/>
            <a:ext cx="119100" cy="1746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936" name="Shape 936"/>
          <p:cNvSpPr txBox="1">
            <a:spLocks noGrp="1"/>
          </p:cNvSpPr>
          <p:nvPr>
            <p:ph type="body" idx="1"/>
          </p:nvPr>
        </p:nvSpPr>
        <p:spPr>
          <a:xfrm>
            <a:off x="7165898" y="2314974"/>
            <a:ext cx="1797300" cy="952800"/>
          </a:xfrm>
          <a:prstGeom prst="rect">
            <a:avLst/>
          </a:prstGeom>
          <a:solidFill>
            <a:srgbClr val="887EBB"/>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K-12 Schools</a:t>
            </a:r>
          </a:p>
        </p:txBody>
      </p:sp>
      <p:sp>
        <p:nvSpPr>
          <p:cNvPr id="937" name="Shape 937"/>
          <p:cNvSpPr>
            <a:spLocks noGrp="1"/>
          </p:cNvSpPr>
          <p:nvPr>
            <p:ph type="body" idx="5"/>
          </p:nvPr>
        </p:nvSpPr>
        <p:spPr>
          <a:xfrm rot="5400000" flipH="1">
            <a:off x="7195744" y="2356953"/>
            <a:ext cx="119100" cy="1746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cxnSp>
        <p:nvCxnSpPr>
          <p:cNvPr id="938" name="Shape 938"/>
          <p:cNvCxnSpPr>
            <a:stCxn id="926" idx="2"/>
            <a:endCxn id="930" idx="1"/>
          </p:cNvCxnSpPr>
          <p:nvPr/>
        </p:nvCxnSpPr>
        <p:spPr>
          <a:xfrm rot="5400000" flipH="1">
            <a:off x="2746704" y="1429049"/>
            <a:ext cx="1482600" cy="4207200"/>
          </a:xfrm>
          <a:prstGeom prst="curvedConnector4">
            <a:avLst>
              <a:gd name="adj1" fmla="val 12151"/>
              <a:gd name="adj2" fmla="val 105656"/>
            </a:avLst>
          </a:prstGeom>
          <a:noFill/>
          <a:ln w="9525" cap="flat" cmpd="sng">
            <a:solidFill>
              <a:schemeClr val="dk2"/>
            </a:solidFill>
            <a:prstDash val="dash"/>
            <a:round/>
            <a:headEnd type="none" w="lg" len="lg"/>
            <a:tailEnd type="none" w="lg" len="lg"/>
          </a:ln>
        </p:spPr>
      </p:cxnSp>
      <p:cxnSp>
        <p:nvCxnSpPr>
          <p:cNvPr id="939" name="Shape 939"/>
          <p:cNvCxnSpPr>
            <a:stCxn id="930" idx="0"/>
            <a:endCxn id="932" idx="1"/>
          </p:cNvCxnSpPr>
          <p:nvPr/>
        </p:nvCxnSpPr>
        <p:spPr>
          <a:xfrm rot="-5400000" flipH="1">
            <a:off x="2559199" y="2038974"/>
            <a:ext cx="476400" cy="1028399"/>
          </a:xfrm>
          <a:prstGeom prst="curvedConnector4">
            <a:avLst>
              <a:gd name="adj1" fmla="val -49984"/>
              <a:gd name="adj2" fmla="val 93695"/>
            </a:avLst>
          </a:prstGeom>
          <a:noFill/>
          <a:ln w="9525" cap="flat" cmpd="sng">
            <a:solidFill>
              <a:schemeClr val="dk2"/>
            </a:solidFill>
            <a:prstDash val="dash"/>
            <a:round/>
            <a:headEnd type="none" w="lg" len="lg"/>
            <a:tailEnd type="none" w="lg" len="lg"/>
          </a:ln>
        </p:spPr>
      </p:cxnSp>
      <p:sp>
        <p:nvSpPr>
          <p:cNvPr id="940" name="Shape 940"/>
          <p:cNvSpPr txBox="1">
            <a:spLocks noGrp="1"/>
          </p:cNvSpPr>
          <p:nvPr>
            <p:ph type="body" idx="4"/>
          </p:nvPr>
        </p:nvSpPr>
        <p:spPr>
          <a:xfrm>
            <a:off x="403225" y="4443425"/>
            <a:ext cx="3676500" cy="110700"/>
          </a:xfrm>
          <a:prstGeom prst="rect">
            <a:avLst/>
          </a:prstGeom>
          <a:noFill/>
          <a:ln>
            <a:noFill/>
          </a:ln>
        </p:spPr>
        <p:txBody>
          <a:bodyPr wrap="square" lIns="0" tIns="0" rIns="0" bIns="0" anchor="t" anchorCtr="0">
            <a:noAutofit/>
          </a:bodyPr>
          <a:lstStyle/>
          <a:p>
            <a:pPr lvl="0" rtl="0">
              <a:spcBef>
                <a:spcPts val="0"/>
              </a:spcBef>
              <a:buClr>
                <a:schemeClr val="accent2"/>
              </a:buClr>
              <a:buSzPct val="25000"/>
              <a:buFont typeface="Arial"/>
              <a:buNone/>
            </a:pPr>
            <a:r>
              <a:rPr lang="en-GB"/>
              <a:t>Citizen science and engagement with cultural heritage and scholarly knowledge</a:t>
            </a:r>
          </a:p>
        </p:txBody>
      </p:sp>
      <p:cxnSp>
        <p:nvCxnSpPr>
          <p:cNvPr id="941" name="Shape 941"/>
          <p:cNvCxnSpPr>
            <a:endCxn id="932" idx="0"/>
          </p:cNvCxnSpPr>
          <p:nvPr/>
        </p:nvCxnSpPr>
        <p:spPr>
          <a:xfrm rot="5400000">
            <a:off x="4208365" y="1771224"/>
            <a:ext cx="545700" cy="541800"/>
          </a:xfrm>
          <a:prstGeom prst="curvedConnector3">
            <a:avLst>
              <a:gd name="adj1" fmla="val 50000"/>
            </a:avLst>
          </a:prstGeom>
          <a:noFill/>
          <a:ln w="9525" cap="flat" cmpd="sng">
            <a:solidFill>
              <a:schemeClr val="dk2"/>
            </a:solidFill>
            <a:prstDash val="dash"/>
            <a:round/>
            <a:headEnd type="none" w="lg" len="lg"/>
            <a:tailEnd type="none" w="lg" len="lg"/>
          </a:ln>
        </p:spPr>
      </p:cxnSp>
      <p:cxnSp>
        <p:nvCxnSpPr>
          <p:cNvPr id="942" name="Shape 942"/>
          <p:cNvCxnSpPr/>
          <p:nvPr/>
        </p:nvCxnSpPr>
        <p:spPr>
          <a:xfrm rot="10800000" flipH="1">
            <a:off x="5505625" y="787350"/>
            <a:ext cx="931500" cy="720300"/>
          </a:xfrm>
          <a:prstGeom prst="curvedConnector3">
            <a:avLst>
              <a:gd name="adj1" fmla="val 50000"/>
            </a:avLst>
          </a:prstGeom>
          <a:noFill/>
          <a:ln w="9525" cap="flat" cmpd="sng">
            <a:solidFill>
              <a:schemeClr val="dk2"/>
            </a:solidFill>
            <a:prstDash val="dash"/>
            <a:round/>
            <a:headEnd type="none" w="lg" len="lg"/>
            <a:tailEnd type="none" w="lg" len="lg"/>
          </a:ln>
        </p:spPr>
      </p:cxnSp>
      <p:cxnSp>
        <p:nvCxnSpPr>
          <p:cNvPr id="943" name="Shape 943"/>
          <p:cNvCxnSpPr/>
          <p:nvPr/>
        </p:nvCxnSpPr>
        <p:spPr>
          <a:xfrm rot="-5400000" flipH="1">
            <a:off x="6779775" y="1095975"/>
            <a:ext cx="728100" cy="368100"/>
          </a:xfrm>
          <a:prstGeom prst="curvedConnector3">
            <a:avLst>
              <a:gd name="adj1" fmla="val 50000"/>
            </a:avLst>
          </a:prstGeom>
          <a:noFill/>
          <a:ln w="9525" cap="flat" cmpd="sng">
            <a:solidFill>
              <a:schemeClr val="dk2"/>
            </a:solidFill>
            <a:prstDash val="dash"/>
            <a:round/>
            <a:headEnd type="none" w="lg" len="lg"/>
            <a:tailEnd type="none" w="lg" len="lg"/>
          </a:ln>
        </p:spPr>
      </p:cxnSp>
    </p:spTree>
  </p:cSld>
  <p:clrMapOvr>
    <a:masterClrMapping/>
  </p:clrMapOvr>
  <p:transition spd="med">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47"/>
        <p:cNvGrpSpPr/>
        <p:nvPr/>
      </p:nvGrpSpPr>
      <p:grpSpPr>
        <a:xfrm>
          <a:off x="0" y="0"/>
          <a:ext cx="0" cy="0"/>
          <a:chOff x="0" y="0"/>
          <a:chExt cx="0" cy="0"/>
        </a:xfrm>
      </p:grpSpPr>
      <p:sp>
        <p:nvSpPr>
          <p:cNvPr id="948" name="Shape 948"/>
          <p:cNvSpPr txBox="1">
            <a:spLocks noGrp="1"/>
          </p:cNvSpPr>
          <p:nvPr>
            <p:ph type="sldNum" idx="12"/>
          </p:nvPr>
        </p:nvSpPr>
        <p:spPr>
          <a:xfrm>
            <a:off x="7070411" y="4722069"/>
            <a:ext cx="1218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fld id="{00000000-1234-1234-1234-123412341234}" type="slidenum">
              <a:rPr lang="en-GB" sz="800">
                <a:solidFill>
                  <a:schemeClr val="accent2"/>
                </a:solidFill>
                <a:latin typeface="Calibri"/>
                <a:ea typeface="Calibri"/>
                <a:cs typeface="Calibri"/>
                <a:sym typeface="Calibri"/>
              </a:rPr>
              <a:t>47</a:t>
            </a:fld>
            <a:endParaRPr lang="en-GB" sz="800">
              <a:solidFill>
                <a:schemeClr val="accent2"/>
              </a:solidFill>
              <a:latin typeface="Calibri"/>
              <a:ea typeface="Calibri"/>
              <a:cs typeface="Calibri"/>
              <a:sym typeface="Calibri"/>
            </a:endParaRPr>
          </a:p>
        </p:txBody>
      </p:sp>
      <p:sp>
        <p:nvSpPr>
          <p:cNvPr id="949" name="Shape 949"/>
          <p:cNvSpPr txBox="1">
            <a:spLocks noGrp="1"/>
          </p:cNvSpPr>
          <p:nvPr>
            <p:ph type="ftr" idx="11"/>
          </p:nvPr>
        </p:nvSpPr>
        <p:spPr>
          <a:xfrm flipH="1">
            <a:off x="6251181" y="4722069"/>
            <a:ext cx="8112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r>
              <a:rPr lang="en-GB" sz="800">
                <a:solidFill>
                  <a:srgbClr val="888888"/>
                </a:solidFill>
                <a:latin typeface="Calibri"/>
                <a:ea typeface="Calibri"/>
                <a:cs typeface="Calibri"/>
                <a:sym typeface="Calibri"/>
              </a:rPr>
              <a:t>© AARNet Pty Ltd |</a:t>
            </a:r>
          </a:p>
        </p:txBody>
      </p:sp>
      <p:sp>
        <p:nvSpPr>
          <p:cNvPr id="950" name="Shape 950"/>
          <p:cNvSpPr txBox="1">
            <a:spLocks noGrp="1"/>
          </p:cNvSpPr>
          <p:nvPr>
            <p:ph type="body" idx="4"/>
          </p:nvPr>
        </p:nvSpPr>
        <p:spPr>
          <a:xfrm>
            <a:off x="4924043" y="1193009"/>
            <a:ext cx="151500" cy="48300"/>
          </a:xfrm>
          <a:prstGeom prst="rect">
            <a:avLst/>
          </a:prstGeom>
          <a:noFill/>
          <a:ln>
            <a:noFill/>
          </a:ln>
        </p:spPr>
        <p:txBody>
          <a:bodyPr wrap="square" lIns="0" tIns="0" rIns="0" bIns="0" anchor="t" anchorCtr="0">
            <a:noAutofit/>
          </a:bodyPr>
          <a:lstStyle/>
          <a:p>
            <a:pPr marL="0" marR="0" lvl="0" indent="0" algn="l" rtl="0">
              <a:lnSpc>
                <a:spcPct val="90000"/>
              </a:lnSpc>
              <a:spcBef>
                <a:spcPts val="0"/>
              </a:spcBef>
              <a:buClr>
                <a:schemeClr val="accent2"/>
              </a:buClr>
              <a:buSzPct val="25000"/>
              <a:buFont typeface="Arial"/>
              <a:buNone/>
            </a:pPr>
            <a:endParaRPr sz="1000" b="0" i="0" u="none" strike="noStrike" cap="none">
              <a:solidFill>
                <a:schemeClr val="accent2"/>
              </a:solidFill>
              <a:latin typeface="Calibri"/>
              <a:ea typeface="Calibri"/>
              <a:cs typeface="Calibri"/>
              <a:sym typeface="Calibri"/>
            </a:endParaRPr>
          </a:p>
        </p:txBody>
      </p:sp>
      <p:sp>
        <p:nvSpPr>
          <p:cNvPr id="951" name="Shape 951"/>
          <p:cNvSpPr txBox="1">
            <a:spLocks noGrp="1"/>
          </p:cNvSpPr>
          <p:nvPr>
            <p:ph type="body" idx="1"/>
          </p:nvPr>
        </p:nvSpPr>
        <p:spPr>
          <a:xfrm>
            <a:off x="4920198" y="171199"/>
            <a:ext cx="1256100" cy="1068300"/>
          </a:xfrm>
          <a:prstGeom prst="rect">
            <a:avLst/>
          </a:prstGeom>
          <a:solidFill>
            <a:schemeClr val="accent1"/>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Universities</a:t>
            </a:r>
          </a:p>
        </p:txBody>
      </p:sp>
      <p:sp>
        <p:nvSpPr>
          <p:cNvPr id="952" name="Shape 952"/>
          <p:cNvSpPr>
            <a:spLocks noGrp="1"/>
          </p:cNvSpPr>
          <p:nvPr>
            <p:ph type="body" idx="5"/>
          </p:nvPr>
        </p:nvSpPr>
        <p:spPr>
          <a:xfrm rot="5400000" flipH="1">
            <a:off x="4916166" y="255410"/>
            <a:ext cx="133200" cy="1218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953" name="Shape 953"/>
          <p:cNvSpPr txBox="1">
            <a:spLocks noGrp="1"/>
          </p:cNvSpPr>
          <p:nvPr>
            <p:ph type="body" idx="6"/>
          </p:nvPr>
        </p:nvSpPr>
        <p:spPr>
          <a:xfrm>
            <a:off x="6313653" y="171199"/>
            <a:ext cx="1256100" cy="1068300"/>
          </a:xfrm>
          <a:prstGeom prst="rect">
            <a:avLst/>
          </a:prstGeom>
          <a:solidFill>
            <a:schemeClr val="accent1"/>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Government</a:t>
            </a:r>
          </a:p>
        </p:txBody>
      </p:sp>
      <p:sp>
        <p:nvSpPr>
          <p:cNvPr id="954" name="Shape 954"/>
          <p:cNvSpPr>
            <a:spLocks noGrp="1"/>
          </p:cNvSpPr>
          <p:nvPr>
            <p:ph type="body" idx="7"/>
          </p:nvPr>
        </p:nvSpPr>
        <p:spPr>
          <a:xfrm rot="5400000" flipH="1">
            <a:off x="6309622" y="255410"/>
            <a:ext cx="133200" cy="1218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955" name="Shape 955"/>
          <p:cNvSpPr txBox="1">
            <a:spLocks noGrp="1"/>
          </p:cNvSpPr>
          <p:nvPr>
            <p:ph type="body" idx="8"/>
          </p:nvPr>
        </p:nvSpPr>
        <p:spPr>
          <a:xfrm>
            <a:off x="7707109" y="171199"/>
            <a:ext cx="1256100" cy="1068300"/>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Industry</a:t>
            </a:r>
          </a:p>
        </p:txBody>
      </p:sp>
      <p:sp>
        <p:nvSpPr>
          <p:cNvPr id="956" name="Shape 956"/>
          <p:cNvSpPr>
            <a:spLocks noGrp="1"/>
          </p:cNvSpPr>
          <p:nvPr>
            <p:ph type="body" idx="9"/>
          </p:nvPr>
        </p:nvSpPr>
        <p:spPr>
          <a:xfrm rot="5400000" flipH="1">
            <a:off x="7703077" y="255410"/>
            <a:ext cx="133200" cy="1218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957" name="Shape 957"/>
          <p:cNvSpPr txBox="1">
            <a:spLocks noGrp="1"/>
          </p:cNvSpPr>
          <p:nvPr>
            <p:ph type="body" idx="1"/>
          </p:nvPr>
        </p:nvSpPr>
        <p:spPr>
          <a:xfrm>
            <a:off x="3267850" y="1330625"/>
            <a:ext cx="1350599" cy="893099"/>
          </a:xfrm>
          <a:prstGeom prst="rect">
            <a:avLst/>
          </a:prstGeom>
          <a:solidFill>
            <a:srgbClr val="FFC20E"/>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Information Technology</a:t>
            </a:r>
          </a:p>
        </p:txBody>
      </p:sp>
      <p:sp>
        <p:nvSpPr>
          <p:cNvPr id="958" name="Shape 958"/>
          <p:cNvSpPr>
            <a:spLocks noGrp="1"/>
          </p:cNvSpPr>
          <p:nvPr>
            <p:ph type="body" idx="5"/>
          </p:nvPr>
        </p:nvSpPr>
        <p:spPr>
          <a:xfrm rot="5400000" flipH="1">
            <a:off x="3279439" y="1386438"/>
            <a:ext cx="111300" cy="1311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959" name="Shape 959"/>
          <p:cNvSpPr txBox="1">
            <a:spLocks noGrp="1"/>
          </p:cNvSpPr>
          <p:nvPr>
            <p:ph type="body" idx="1"/>
          </p:nvPr>
        </p:nvSpPr>
        <p:spPr>
          <a:xfrm>
            <a:off x="4716100" y="1330625"/>
            <a:ext cx="1350600" cy="893099"/>
          </a:xfrm>
          <a:prstGeom prst="rect">
            <a:avLst/>
          </a:prstGeom>
          <a:solidFill>
            <a:srgbClr val="FFC20E"/>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Library</a:t>
            </a:r>
          </a:p>
        </p:txBody>
      </p:sp>
      <p:sp>
        <p:nvSpPr>
          <p:cNvPr id="960" name="Shape 960"/>
          <p:cNvSpPr>
            <a:spLocks noGrp="1"/>
          </p:cNvSpPr>
          <p:nvPr>
            <p:ph type="body" idx="5"/>
          </p:nvPr>
        </p:nvSpPr>
        <p:spPr>
          <a:xfrm rot="5400000" flipH="1">
            <a:off x="4727689" y="1386438"/>
            <a:ext cx="111300" cy="1311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961" name="Shape 961"/>
          <p:cNvSpPr txBox="1">
            <a:spLocks noGrp="1"/>
          </p:cNvSpPr>
          <p:nvPr>
            <p:ph type="body" idx="1"/>
          </p:nvPr>
        </p:nvSpPr>
        <p:spPr>
          <a:xfrm>
            <a:off x="6164350" y="1330625"/>
            <a:ext cx="1350599" cy="893099"/>
          </a:xfrm>
          <a:prstGeom prst="rect">
            <a:avLst/>
          </a:prstGeom>
          <a:solidFill>
            <a:srgbClr val="FFC20E"/>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Research</a:t>
            </a:r>
          </a:p>
        </p:txBody>
      </p:sp>
      <p:sp>
        <p:nvSpPr>
          <p:cNvPr id="962" name="Shape 962"/>
          <p:cNvSpPr>
            <a:spLocks noGrp="1"/>
          </p:cNvSpPr>
          <p:nvPr>
            <p:ph type="body" idx="5"/>
          </p:nvPr>
        </p:nvSpPr>
        <p:spPr>
          <a:xfrm rot="5400000" flipH="1">
            <a:off x="6175939" y="1386438"/>
            <a:ext cx="111300" cy="1311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963" name="Shape 963"/>
          <p:cNvSpPr txBox="1">
            <a:spLocks noGrp="1"/>
          </p:cNvSpPr>
          <p:nvPr>
            <p:ph type="body" idx="1"/>
          </p:nvPr>
        </p:nvSpPr>
        <p:spPr>
          <a:xfrm>
            <a:off x="7612600" y="1330625"/>
            <a:ext cx="1350600" cy="893099"/>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Senior Management</a:t>
            </a:r>
          </a:p>
        </p:txBody>
      </p:sp>
      <p:sp>
        <p:nvSpPr>
          <p:cNvPr id="964" name="Shape 964"/>
          <p:cNvSpPr>
            <a:spLocks noGrp="1"/>
          </p:cNvSpPr>
          <p:nvPr>
            <p:ph type="body" idx="5"/>
          </p:nvPr>
        </p:nvSpPr>
        <p:spPr>
          <a:xfrm rot="5400000" flipH="1">
            <a:off x="7624189" y="1386438"/>
            <a:ext cx="111300" cy="1311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965" name="Shape 965"/>
          <p:cNvSpPr txBox="1">
            <a:spLocks noGrp="1"/>
          </p:cNvSpPr>
          <p:nvPr>
            <p:ph type="body" idx="1"/>
          </p:nvPr>
        </p:nvSpPr>
        <p:spPr>
          <a:xfrm>
            <a:off x="2219999" y="3380849"/>
            <a:ext cx="2094900" cy="893100"/>
          </a:xfrm>
          <a:prstGeom prst="rect">
            <a:avLst/>
          </a:prstGeom>
          <a:solidFill>
            <a:srgbClr val="888888"/>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400"/>
              <a:t>Digital Humanities</a:t>
            </a:r>
          </a:p>
        </p:txBody>
      </p:sp>
      <p:sp>
        <p:nvSpPr>
          <p:cNvPr id="966" name="Shape 966"/>
          <p:cNvSpPr>
            <a:spLocks noGrp="1"/>
          </p:cNvSpPr>
          <p:nvPr>
            <p:ph type="body" idx="5"/>
          </p:nvPr>
        </p:nvSpPr>
        <p:spPr>
          <a:xfrm rot="5400000" flipH="1">
            <a:off x="2268433" y="3400352"/>
            <a:ext cx="111600" cy="2034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400" b="0" i="0" u="none" strike="noStrike" cap="none">
              <a:latin typeface="Calibri"/>
              <a:ea typeface="Calibri"/>
              <a:cs typeface="Calibri"/>
              <a:sym typeface="Calibri"/>
            </a:endParaRPr>
          </a:p>
        </p:txBody>
      </p:sp>
      <p:sp>
        <p:nvSpPr>
          <p:cNvPr id="967" name="Shape 967"/>
          <p:cNvSpPr txBox="1">
            <a:spLocks noGrp="1"/>
          </p:cNvSpPr>
          <p:nvPr>
            <p:ph type="body" idx="6"/>
          </p:nvPr>
        </p:nvSpPr>
        <p:spPr>
          <a:xfrm>
            <a:off x="4544154" y="3380849"/>
            <a:ext cx="2094899" cy="893100"/>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400"/>
              <a:t>eResearch</a:t>
            </a:r>
          </a:p>
        </p:txBody>
      </p:sp>
      <p:sp>
        <p:nvSpPr>
          <p:cNvPr id="968" name="Shape 968"/>
          <p:cNvSpPr>
            <a:spLocks noGrp="1"/>
          </p:cNvSpPr>
          <p:nvPr>
            <p:ph type="body" idx="7"/>
          </p:nvPr>
        </p:nvSpPr>
        <p:spPr>
          <a:xfrm rot="5400000" flipH="1">
            <a:off x="4592588" y="3400352"/>
            <a:ext cx="111600" cy="2034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400" b="0" i="0" u="none" strike="noStrike" cap="none">
              <a:latin typeface="Calibri"/>
              <a:ea typeface="Calibri"/>
              <a:cs typeface="Calibri"/>
              <a:sym typeface="Calibri"/>
            </a:endParaRPr>
          </a:p>
        </p:txBody>
      </p:sp>
      <p:sp>
        <p:nvSpPr>
          <p:cNvPr id="969" name="Shape 969"/>
          <p:cNvSpPr txBox="1">
            <a:spLocks noGrp="1"/>
          </p:cNvSpPr>
          <p:nvPr>
            <p:ph type="body" idx="8"/>
          </p:nvPr>
        </p:nvSpPr>
        <p:spPr>
          <a:xfrm>
            <a:off x="6868308" y="3380849"/>
            <a:ext cx="2094900" cy="893100"/>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400"/>
              <a:t>NRENs</a:t>
            </a:r>
          </a:p>
        </p:txBody>
      </p:sp>
      <p:sp>
        <p:nvSpPr>
          <p:cNvPr id="970" name="Shape 970"/>
          <p:cNvSpPr>
            <a:spLocks noGrp="1"/>
          </p:cNvSpPr>
          <p:nvPr>
            <p:ph type="body" idx="9"/>
          </p:nvPr>
        </p:nvSpPr>
        <p:spPr>
          <a:xfrm rot="5400000" flipH="1">
            <a:off x="6916742" y="3400352"/>
            <a:ext cx="111600" cy="2034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400" b="0" i="0" u="none" strike="noStrike" cap="none">
              <a:latin typeface="Calibri"/>
              <a:ea typeface="Calibri"/>
              <a:cs typeface="Calibri"/>
              <a:sym typeface="Calibri"/>
            </a:endParaRPr>
          </a:p>
        </p:txBody>
      </p:sp>
      <p:sp>
        <p:nvSpPr>
          <p:cNvPr id="971" name="Shape 971"/>
          <p:cNvSpPr txBox="1">
            <a:spLocks noGrp="1"/>
          </p:cNvSpPr>
          <p:nvPr>
            <p:ph type="body" idx="1"/>
          </p:nvPr>
        </p:nvSpPr>
        <p:spPr>
          <a:xfrm>
            <a:off x="1384549" y="2314974"/>
            <a:ext cx="1797300" cy="952800"/>
          </a:xfrm>
          <a:prstGeom prst="rect">
            <a:avLst/>
          </a:prstGeom>
          <a:solidFill>
            <a:srgbClr val="164F62"/>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Science </a:t>
            </a:r>
          </a:p>
        </p:txBody>
      </p:sp>
      <p:sp>
        <p:nvSpPr>
          <p:cNvPr id="972" name="Shape 972"/>
          <p:cNvSpPr>
            <a:spLocks noGrp="1"/>
          </p:cNvSpPr>
          <p:nvPr>
            <p:ph type="body" idx="5"/>
          </p:nvPr>
        </p:nvSpPr>
        <p:spPr>
          <a:xfrm rot="5400000" flipH="1">
            <a:off x="1414396" y="2356953"/>
            <a:ext cx="119100" cy="1746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973" name="Shape 973"/>
          <p:cNvSpPr txBox="1">
            <a:spLocks noGrp="1"/>
          </p:cNvSpPr>
          <p:nvPr>
            <p:ph type="body" idx="1"/>
          </p:nvPr>
        </p:nvSpPr>
        <p:spPr>
          <a:xfrm>
            <a:off x="3311665" y="2314974"/>
            <a:ext cx="1797300" cy="952800"/>
          </a:xfrm>
          <a:prstGeom prst="rect">
            <a:avLst/>
          </a:prstGeom>
          <a:solidFill>
            <a:srgbClr val="74D0F6"/>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Cultural Heritage</a:t>
            </a:r>
          </a:p>
        </p:txBody>
      </p:sp>
      <p:sp>
        <p:nvSpPr>
          <p:cNvPr id="974" name="Shape 974"/>
          <p:cNvSpPr>
            <a:spLocks noGrp="1"/>
          </p:cNvSpPr>
          <p:nvPr>
            <p:ph type="body" idx="5"/>
          </p:nvPr>
        </p:nvSpPr>
        <p:spPr>
          <a:xfrm rot="5400000" flipH="1">
            <a:off x="3341512" y="2356953"/>
            <a:ext cx="119100" cy="1746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975" name="Shape 975"/>
          <p:cNvSpPr txBox="1">
            <a:spLocks noGrp="1"/>
          </p:cNvSpPr>
          <p:nvPr>
            <p:ph type="body" idx="1"/>
          </p:nvPr>
        </p:nvSpPr>
        <p:spPr>
          <a:xfrm>
            <a:off x="5238782" y="2314974"/>
            <a:ext cx="1797300" cy="952800"/>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Health</a:t>
            </a:r>
          </a:p>
        </p:txBody>
      </p:sp>
      <p:sp>
        <p:nvSpPr>
          <p:cNvPr id="976" name="Shape 976"/>
          <p:cNvSpPr>
            <a:spLocks noGrp="1"/>
          </p:cNvSpPr>
          <p:nvPr>
            <p:ph type="body" idx="5"/>
          </p:nvPr>
        </p:nvSpPr>
        <p:spPr>
          <a:xfrm rot="5400000" flipH="1">
            <a:off x="5268628" y="2356953"/>
            <a:ext cx="119100" cy="1746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977" name="Shape 977"/>
          <p:cNvSpPr txBox="1">
            <a:spLocks noGrp="1"/>
          </p:cNvSpPr>
          <p:nvPr>
            <p:ph type="body" idx="1"/>
          </p:nvPr>
        </p:nvSpPr>
        <p:spPr>
          <a:xfrm>
            <a:off x="7165898" y="2314974"/>
            <a:ext cx="1797300" cy="952800"/>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K-12 Schools</a:t>
            </a:r>
          </a:p>
        </p:txBody>
      </p:sp>
      <p:sp>
        <p:nvSpPr>
          <p:cNvPr id="978" name="Shape 978"/>
          <p:cNvSpPr>
            <a:spLocks noGrp="1"/>
          </p:cNvSpPr>
          <p:nvPr>
            <p:ph type="body" idx="5"/>
          </p:nvPr>
        </p:nvSpPr>
        <p:spPr>
          <a:xfrm rot="5400000" flipH="1">
            <a:off x="7195744" y="2356953"/>
            <a:ext cx="119100" cy="1746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cxnSp>
        <p:nvCxnSpPr>
          <p:cNvPr id="979" name="Shape 979"/>
          <p:cNvCxnSpPr>
            <a:stCxn id="971" idx="0"/>
            <a:endCxn id="973" idx="1"/>
          </p:cNvCxnSpPr>
          <p:nvPr/>
        </p:nvCxnSpPr>
        <p:spPr>
          <a:xfrm rot="-5400000" flipH="1">
            <a:off x="2559199" y="2038974"/>
            <a:ext cx="476400" cy="1028399"/>
          </a:xfrm>
          <a:prstGeom prst="curvedConnector4">
            <a:avLst>
              <a:gd name="adj1" fmla="val -49984"/>
              <a:gd name="adj2" fmla="val 93695"/>
            </a:avLst>
          </a:prstGeom>
          <a:noFill/>
          <a:ln w="9525" cap="flat" cmpd="sng">
            <a:solidFill>
              <a:schemeClr val="dk2"/>
            </a:solidFill>
            <a:prstDash val="dash"/>
            <a:round/>
            <a:headEnd type="none" w="lg" len="lg"/>
            <a:tailEnd type="none" w="lg" len="lg"/>
          </a:ln>
        </p:spPr>
      </p:cxnSp>
      <p:cxnSp>
        <p:nvCxnSpPr>
          <p:cNvPr id="980" name="Shape 980"/>
          <p:cNvCxnSpPr/>
          <p:nvPr/>
        </p:nvCxnSpPr>
        <p:spPr>
          <a:xfrm rot="5400000" flipH="1">
            <a:off x="2746704" y="1429049"/>
            <a:ext cx="1482600" cy="4207200"/>
          </a:xfrm>
          <a:prstGeom prst="curvedConnector4">
            <a:avLst>
              <a:gd name="adj1" fmla="val 12151"/>
              <a:gd name="adj2" fmla="val 105656"/>
            </a:avLst>
          </a:prstGeom>
          <a:noFill/>
          <a:ln w="9525" cap="flat" cmpd="sng">
            <a:solidFill>
              <a:schemeClr val="dk2"/>
            </a:solidFill>
            <a:prstDash val="dash"/>
            <a:round/>
            <a:headEnd type="none" w="lg" len="lg"/>
            <a:tailEnd type="none" w="lg" len="lg"/>
          </a:ln>
        </p:spPr>
      </p:cxnSp>
      <p:sp>
        <p:nvSpPr>
          <p:cNvPr id="981" name="Shape 981"/>
          <p:cNvSpPr txBox="1">
            <a:spLocks noGrp="1"/>
          </p:cNvSpPr>
          <p:nvPr>
            <p:ph type="body" idx="4"/>
          </p:nvPr>
        </p:nvSpPr>
        <p:spPr>
          <a:xfrm>
            <a:off x="403225" y="4443425"/>
            <a:ext cx="3676500" cy="110700"/>
          </a:xfrm>
          <a:prstGeom prst="rect">
            <a:avLst/>
          </a:prstGeom>
          <a:noFill/>
          <a:ln>
            <a:noFill/>
          </a:ln>
        </p:spPr>
        <p:txBody>
          <a:bodyPr wrap="square" lIns="0" tIns="0" rIns="0" bIns="0" anchor="t" anchorCtr="0">
            <a:noAutofit/>
          </a:bodyPr>
          <a:lstStyle/>
          <a:p>
            <a:pPr lvl="0" rtl="0">
              <a:spcBef>
                <a:spcPts val="0"/>
              </a:spcBef>
              <a:buClr>
                <a:schemeClr val="accent2"/>
              </a:buClr>
              <a:buSzPct val="25000"/>
              <a:buFont typeface="Arial"/>
              <a:buNone/>
            </a:pPr>
            <a:r>
              <a:rPr lang="en-GB"/>
              <a:t>Citizen science and engagement with cultural heritage and scholarly knowledge</a:t>
            </a:r>
          </a:p>
        </p:txBody>
      </p:sp>
      <p:cxnSp>
        <p:nvCxnSpPr>
          <p:cNvPr id="982" name="Shape 982"/>
          <p:cNvCxnSpPr/>
          <p:nvPr/>
        </p:nvCxnSpPr>
        <p:spPr>
          <a:xfrm rot="5400000">
            <a:off x="4208365" y="1771224"/>
            <a:ext cx="545700" cy="541800"/>
          </a:xfrm>
          <a:prstGeom prst="curvedConnector3">
            <a:avLst>
              <a:gd name="adj1" fmla="val 50000"/>
            </a:avLst>
          </a:prstGeom>
          <a:noFill/>
          <a:ln w="9525" cap="flat" cmpd="sng">
            <a:solidFill>
              <a:schemeClr val="dk2"/>
            </a:solidFill>
            <a:prstDash val="dash"/>
            <a:round/>
            <a:headEnd type="none" w="lg" len="lg"/>
            <a:tailEnd type="none" w="lg" len="lg"/>
          </a:ln>
        </p:spPr>
      </p:cxnSp>
      <p:cxnSp>
        <p:nvCxnSpPr>
          <p:cNvPr id="983" name="Shape 983"/>
          <p:cNvCxnSpPr/>
          <p:nvPr/>
        </p:nvCxnSpPr>
        <p:spPr>
          <a:xfrm rot="10800000" flipH="1">
            <a:off x="5505625" y="787350"/>
            <a:ext cx="931500" cy="720300"/>
          </a:xfrm>
          <a:prstGeom prst="curvedConnector3">
            <a:avLst>
              <a:gd name="adj1" fmla="val 50000"/>
            </a:avLst>
          </a:prstGeom>
          <a:noFill/>
          <a:ln w="9525" cap="flat" cmpd="sng">
            <a:solidFill>
              <a:schemeClr val="dk2"/>
            </a:solidFill>
            <a:prstDash val="dash"/>
            <a:round/>
            <a:headEnd type="none" w="lg" len="lg"/>
            <a:tailEnd type="none" w="lg" len="lg"/>
          </a:ln>
        </p:spPr>
      </p:cxnSp>
      <p:cxnSp>
        <p:nvCxnSpPr>
          <p:cNvPr id="984" name="Shape 984"/>
          <p:cNvCxnSpPr/>
          <p:nvPr/>
        </p:nvCxnSpPr>
        <p:spPr>
          <a:xfrm rot="-5400000" flipH="1">
            <a:off x="6779775" y="1095975"/>
            <a:ext cx="728100" cy="368100"/>
          </a:xfrm>
          <a:prstGeom prst="curvedConnector3">
            <a:avLst>
              <a:gd name="adj1" fmla="val 50000"/>
            </a:avLst>
          </a:prstGeom>
          <a:noFill/>
          <a:ln w="9525" cap="flat" cmpd="sng">
            <a:solidFill>
              <a:schemeClr val="dk2"/>
            </a:solidFill>
            <a:prstDash val="dash"/>
            <a:round/>
            <a:headEnd type="none" w="lg" len="lg"/>
            <a:tailEnd type="none" w="lg" len="lg"/>
          </a:ln>
        </p:spPr>
      </p:cxnSp>
    </p:spTree>
  </p:cSld>
  <p:clrMapOvr>
    <a:masterClrMapping/>
  </p:clrMapOvr>
  <p:transition spd="med">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88"/>
        <p:cNvGrpSpPr/>
        <p:nvPr/>
      </p:nvGrpSpPr>
      <p:grpSpPr>
        <a:xfrm>
          <a:off x="0" y="0"/>
          <a:ext cx="0" cy="0"/>
          <a:chOff x="0" y="0"/>
          <a:chExt cx="0" cy="0"/>
        </a:xfrm>
      </p:grpSpPr>
      <p:sp>
        <p:nvSpPr>
          <p:cNvPr id="989" name="Shape 989"/>
          <p:cNvSpPr txBox="1">
            <a:spLocks noGrp="1"/>
          </p:cNvSpPr>
          <p:nvPr>
            <p:ph type="sldNum" idx="12"/>
          </p:nvPr>
        </p:nvSpPr>
        <p:spPr>
          <a:xfrm>
            <a:off x="7070411" y="4722069"/>
            <a:ext cx="1218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fld id="{00000000-1234-1234-1234-123412341234}" type="slidenum">
              <a:rPr lang="en-GB" sz="800">
                <a:solidFill>
                  <a:schemeClr val="accent2"/>
                </a:solidFill>
                <a:latin typeface="Calibri"/>
                <a:ea typeface="Calibri"/>
                <a:cs typeface="Calibri"/>
                <a:sym typeface="Calibri"/>
              </a:rPr>
              <a:t>48</a:t>
            </a:fld>
            <a:endParaRPr lang="en-GB" sz="800">
              <a:solidFill>
                <a:schemeClr val="accent2"/>
              </a:solidFill>
              <a:latin typeface="Calibri"/>
              <a:ea typeface="Calibri"/>
              <a:cs typeface="Calibri"/>
              <a:sym typeface="Calibri"/>
            </a:endParaRPr>
          </a:p>
        </p:txBody>
      </p:sp>
      <p:sp>
        <p:nvSpPr>
          <p:cNvPr id="990" name="Shape 990"/>
          <p:cNvSpPr txBox="1">
            <a:spLocks noGrp="1"/>
          </p:cNvSpPr>
          <p:nvPr>
            <p:ph type="ftr" idx="11"/>
          </p:nvPr>
        </p:nvSpPr>
        <p:spPr>
          <a:xfrm flipH="1">
            <a:off x="6251181" y="4722069"/>
            <a:ext cx="8112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r>
              <a:rPr lang="en-GB" sz="800">
                <a:solidFill>
                  <a:srgbClr val="888888"/>
                </a:solidFill>
                <a:latin typeface="Calibri"/>
                <a:ea typeface="Calibri"/>
                <a:cs typeface="Calibri"/>
                <a:sym typeface="Calibri"/>
              </a:rPr>
              <a:t>© AARNet Pty Ltd |</a:t>
            </a:r>
          </a:p>
        </p:txBody>
      </p:sp>
      <p:sp>
        <p:nvSpPr>
          <p:cNvPr id="991" name="Shape 991"/>
          <p:cNvSpPr txBox="1">
            <a:spLocks noGrp="1"/>
          </p:cNvSpPr>
          <p:nvPr>
            <p:ph type="body" idx="4"/>
          </p:nvPr>
        </p:nvSpPr>
        <p:spPr>
          <a:xfrm>
            <a:off x="4924043" y="1193009"/>
            <a:ext cx="151500" cy="48300"/>
          </a:xfrm>
          <a:prstGeom prst="rect">
            <a:avLst/>
          </a:prstGeom>
          <a:noFill/>
          <a:ln>
            <a:noFill/>
          </a:ln>
        </p:spPr>
        <p:txBody>
          <a:bodyPr wrap="square" lIns="0" tIns="0" rIns="0" bIns="0" anchor="t" anchorCtr="0">
            <a:noAutofit/>
          </a:bodyPr>
          <a:lstStyle/>
          <a:p>
            <a:pPr marL="0" marR="0" lvl="0" indent="0" algn="l" rtl="0">
              <a:lnSpc>
                <a:spcPct val="90000"/>
              </a:lnSpc>
              <a:spcBef>
                <a:spcPts val="0"/>
              </a:spcBef>
              <a:buClr>
                <a:schemeClr val="accent2"/>
              </a:buClr>
              <a:buSzPct val="25000"/>
              <a:buFont typeface="Arial"/>
              <a:buNone/>
            </a:pPr>
            <a:endParaRPr sz="1000" b="0" i="0" u="none" strike="noStrike" cap="none">
              <a:solidFill>
                <a:schemeClr val="accent2"/>
              </a:solidFill>
              <a:latin typeface="Calibri"/>
              <a:ea typeface="Calibri"/>
              <a:cs typeface="Calibri"/>
              <a:sym typeface="Calibri"/>
            </a:endParaRPr>
          </a:p>
        </p:txBody>
      </p:sp>
      <p:sp>
        <p:nvSpPr>
          <p:cNvPr id="992" name="Shape 992"/>
          <p:cNvSpPr txBox="1">
            <a:spLocks noGrp="1"/>
          </p:cNvSpPr>
          <p:nvPr>
            <p:ph type="body" idx="1"/>
          </p:nvPr>
        </p:nvSpPr>
        <p:spPr>
          <a:xfrm>
            <a:off x="4920198" y="171199"/>
            <a:ext cx="1256100" cy="1068300"/>
          </a:xfrm>
          <a:prstGeom prst="rect">
            <a:avLst/>
          </a:prstGeom>
          <a:solidFill>
            <a:schemeClr val="accent1"/>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Universities</a:t>
            </a:r>
          </a:p>
        </p:txBody>
      </p:sp>
      <p:sp>
        <p:nvSpPr>
          <p:cNvPr id="993" name="Shape 993"/>
          <p:cNvSpPr>
            <a:spLocks noGrp="1"/>
          </p:cNvSpPr>
          <p:nvPr>
            <p:ph type="body" idx="5"/>
          </p:nvPr>
        </p:nvSpPr>
        <p:spPr>
          <a:xfrm rot="5400000" flipH="1">
            <a:off x="4916166" y="255410"/>
            <a:ext cx="133200" cy="1218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994" name="Shape 994"/>
          <p:cNvSpPr txBox="1">
            <a:spLocks noGrp="1"/>
          </p:cNvSpPr>
          <p:nvPr>
            <p:ph type="body" idx="6"/>
          </p:nvPr>
        </p:nvSpPr>
        <p:spPr>
          <a:xfrm>
            <a:off x="6313653" y="171199"/>
            <a:ext cx="1256100" cy="1068300"/>
          </a:xfrm>
          <a:prstGeom prst="rect">
            <a:avLst/>
          </a:prstGeom>
          <a:solidFill>
            <a:schemeClr val="accent1"/>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Government</a:t>
            </a:r>
          </a:p>
        </p:txBody>
      </p:sp>
      <p:sp>
        <p:nvSpPr>
          <p:cNvPr id="995" name="Shape 995"/>
          <p:cNvSpPr>
            <a:spLocks noGrp="1"/>
          </p:cNvSpPr>
          <p:nvPr>
            <p:ph type="body" idx="7"/>
          </p:nvPr>
        </p:nvSpPr>
        <p:spPr>
          <a:xfrm rot="5400000" flipH="1">
            <a:off x="6309622" y="255410"/>
            <a:ext cx="133200" cy="1218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996" name="Shape 996"/>
          <p:cNvSpPr txBox="1">
            <a:spLocks noGrp="1"/>
          </p:cNvSpPr>
          <p:nvPr>
            <p:ph type="body" idx="8"/>
          </p:nvPr>
        </p:nvSpPr>
        <p:spPr>
          <a:xfrm>
            <a:off x="7707109" y="171199"/>
            <a:ext cx="1256100" cy="1068300"/>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Industry</a:t>
            </a:r>
          </a:p>
        </p:txBody>
      </p:sp>
      <p:sp>
        <p:nvSpPr>
          <p:cNvPr id="997" name="Shape 997"/>
          <p:cNvSpPr>
            <a:spLocks noGrp="1"/>
          </p:cNvSpPr>
          <p:nvPr>
            <p:ph type="body" idx="9"/>
          </p:nvPr>
        </p:nvSpPr>
        <p:spPr>
          <a:xfrm rot="5400000" flipH="1">
            <a:off x="7703077" y="255410"/>
            <a:ext cx="133200" cy="1218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998" name="Shape 998"/>
          <p:cNvSpPr txBox="1">
            <a:spLocks noGrp="1"/>
          </p:cNvSpPr>
          <p:nvPr>
            <p:ph type="body" idx="1"/>
          </p:nvPr>
        </p:nvSpPr>
        <p:spPr>
          <a:xfrm>
            <a:off x="3267850" y="1330625"/>
            <a:ext cx="1350599" cy="893099"/>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Information Technology</a:t>
            </a:r>
          </a:p>
        </p:txBody>
      </p:sp>
      <p:sp>
        <p:nvSpPr>
          <p:cNvPr id="999" name="Shape 999"/>
          <p:cNvSpPr>
            <a:spLocks noGrp="1"/>
          </p:cNvSpPr>
          <p:nvPr>
            <p:ph type="body" idx="5"/>
          </p:nvPr>
        </p:nvSpPr>
        <p:spPr>
          <a:xfrm rot="5400000" flipH="1">
            <a:off x="3279439" y="1386438"/>
            <a:ext cx="111300" cy="1311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1000" name="Shape 1000"/>
          <p:cNvSpPr txBox="1">
            <a:spLocks noGrp="1"/>
          </p:cNvSpPr>
          <p:nvPr>
            <p:ph type="body" idx="1"/>
          </p:nvPr>
        </p:nvSpPr>
        <p:spPr>
          <a:xfrm>
            <a:off x="4716100" y="1330625"/>
            <a:ext cx="1350600" cy="893099"/>
          </a:xfrm>
          <a:prstGeom prst="rect">
            <a:avLst/>
          </a:prstGeom>
          <a:solidFill>
            <a:srgbClr val="FFC20E"/>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Library</a:t>
            </a:r>
          </a:p>
        </p:txBody>
      </p:sp>
      <p:sp>
        <p:nvSpPr>
          <p:cNvPr id="1001" name="Shape 1001"/>
          <p:cNvSpPr>
            <a:spLocks noGrp="1"/>
          </p:cNvSpPr>
          <p:nvPr>
            <p:ph type="body" idx="5"/>
          </p:nvPr>
        </p:nvSpPr>
        <p:spPr>
          <a:xfrm rot="5400000" flipH="1">
            <a:off x="4727689" y="1386438"/>
            <a:ext cx="111300" cy="1311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1002" name="Shape 1002"/>
          <p:cNvSpPr txBox="1">
            <a:spLocks noGrp="1"/>
          </p:cNvSpPr>
          <p:nvPr>
            <p:ph type="body" idx="1"/>
          </p:nvPr>
        </p:nvSpPr>
        <p:spPr>
          <a:xfrm>
            <a:off x="6164350" y="1330625"/>
            <a:ext cx="1350599" cy="893099"/>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Research</a:t>
            </a:r>
          </a:p>
        </p:txBody>
      </p:sp>
      <p:sp>
        <p:nvSpPr>
          <p:cNvPr id="1003" name="Shape 1003"/>
          <p:cNvSpPr>
            <a:spLocks noGrp="1"/>
          </p:cNvSpPr>
          <p:nvPr>
            <p:ph type="body" idx="5"/>
          </p:nvPr>
        </p:nvSpPr>
        <p:spPr>
          <a:xfrm rot="5400000" flipH="1">
            <a:off x="6175939" y="1386438"/>
            <a:ext cx="111300" cy="1311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1004" name="Shape 1004"/>
          <p:cNvSpPr txBox="1">
            <a:spLocks noGrp="1"/>
          </p:cNvSpPr>
          <p:nvPr>
            <p:ph type="body" idx="1"/>
          </p:nvPr>
        </p:nvSpPr>
        <p:spPr>
          <a:xfrm>
            <a:off x="7612600" y="1330625"/>
            <a:ext cx="1350600" cy="893099"/>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Senior Management</a:t>
            </a:r>
          </a:p>
        </p:txBody>
      </p:sp>
      <p:sp>
        <p:nvSpPr>
          <p:cNvPr id="1005" name="Shape 1005"/>
          <p:cNvSpPr>
            <a:spLocks noGrp="1"/>
          </p:cNvSpPr>
          <p:nvPr>
            <p:ph type="body" idx="5"/>
          </p:nvPr>
        </p:nvSpPr>
        <p:spPr>
          <a:xfrm rot="5400000" flipH="1">
            <a:off x="7624189" y="1386438"/>
            <a:ext cx="111300" cy="1311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1006" name="Shape 1006"/>
          <p:cNvSpPr txBox="1">
            <a:spLocks noGrp="1"/>
          </p:cNvSpPr>
          <p:nvPr>
            <p:ph type="body" idx="1"/>
          </p:nvPr>
        </p:nvSpPr>
        <p:spPr>
          <a:xfrm>
            <a:off x="2219999" y="3380849"/>
            <a:ext cx="2094900" cy="893100"/>
          </a:xfrm>
          <a:prstGeom prst="rect">
            <a:avLst/>
          </a:prstGeom>
          <a:solidFill>
            <a:srgbClr val="888888"/>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400"/>
              <a:t>Digital Humanities</a:t>
            </a:r>
          </a:p>
        </p:txBody>
      </p:sp>
      <p:sp>
        <p:nvSpPr>
          <p:cNvPr id="1007" name="Shape 1007"/>
          <p:cNvSpPr>
            <a:spLocks noGrp="1"/>
          </p:cNvSpPr>
          <p:nvPr>
            <p:ph type="body" idx="5"/>
          </p:nvPr>
        </p:nvSpPr>
        <p:spPr>
          <a:xfrm rot="5400000" flipH="1">
            <a:off x="2268433" y="3400352"/>
            <a:ext cx="111600" cy="2034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400" b="0" i="0" u="none" strike="noStrike" cap="none">
              <a:latin typeface="Calibri"/>
              <a:ea typeface="Calibri"/>
              <a:cs typeface="Calibri"/>
              <a:sym typeface="Calibri"/>
            </a:endParaRPr>
          </a:p>
        </p:txBody>
      </p:sp>
      <p:sp>
        <p:nvSpPr>
          <p:cNvPr id="1008" name="Shape 1008"/>
          <p:cNvSpPr txBox="1">
            <a:spLocks noGrp="1"/>
          </p:cNvSpPr>
          <p:nvPr>
            <p:ph type="body" idx="6"/>
          </p:nvPr>
        </p:nvSpPr>
        <p:spPr>
          <a:xfrm>
            <a:off x="4544154" y="3380849"/>
            <a:ext cx="2094899" cy="893100"/>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400"/>
              <a:t>eResearch</a:t>
            </a:r>
          </a:p>
        </p:txBody>
      </p:sp>
      <p:sp>
        <p:nvSpPr>
          <p:cNvPr id="1009" name="Shape 1009"/>
          <p:cNvSpPr>
            <a:spLocks noGrp="1"/>
          </p:cNvSpPr>
          <p:nvPr>
            <p:ph type="body" idx="7"/>
          </p:nvPr>
        </p:nvSpPr>
        <p:spPr>
          <a:xfrm rot="5400000" flipH="1">
            <a:off x="4592588" y="3400352"/>
            <a:ext cx="111600" cy="2034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400" b="0" i="0" u="none" strike="noStrike" cap="none">
              <a:latin typeface="Calibri"/>
              <a:ea typeface="Calibri"/>
              <a:cs typeface="Calibri"/>
              <a:sym typeface="Calibri"/>
            </a:endParaRPr>
          </a:p>
        </p:txBody>
      </p:sp>
      <p:sp>
        <p:nvSpPr>
          <p:cNvPr id="1010" name="Shape 1010"/>
          <p:cNvSpPr txBox="1">
            <a:spLocks noGrp="1"/>
          </p:cNvSpPr>
          <p:nvPr>
            <p:ph type="body" idx="8"/>
          </p:nvPr>
        </p:nvSpPr>
        <p:spPr>
          <a:xfrm>
            <a:off x="6868308" y="3380849"/>
            <a:ext cx="2094900" cy="893100"/>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400"/>
              <a:t>NRENs</a:t>
            </a:r>
          </a:p>
        </p:txBody>
      </p:sp>
      <p:sp>
        <p:nvSpPr>
          <p:cNvPr id="1011" name="Shape 1011"/>
          <p:cNvSpPr>
            <a:spLocks noGrp="1"/>
          </p:cNvSpPr>
          <p:nvPr>
            <p:ph type="body" idx="9"/>
          </p:nvPr>
        </p:nvSpPr>
        <p:spPr>
          <a:xfrm rot="5400000" flipH="1">
            <a:off x="6916742" y="3400352"/>
            <a:ext cx="111600" cy="2034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400" b="0" i="0" u="none" strike="noStrike" cap="none">
              <a:latin typeface="Calibri"/>
              <a:ea typeface="Calibri"/>
              <a:cs typeface="Calibri"/>
              <a:sym typeface="Calibri"/>
            </a:endParaRPr>
          </a:p>
        </p:txBody>
      </p:sp>
      <p:sp>
        <p:nvSpPr>
          <p:cNvPr id="1012" name="Shape 1012"/>
          <p:cNvSpPr txBox="1">
            <a:spLocks noGrp="1"/>
          </p:cNvSpPr>
          <p:nvPr>
            <p:ph type="body" idx="1"/>
          </p:nvPr>
        </p:nvSpPr>
        <p:spPr>
          <a:xfrm>
            <a:off x="1384549" y="2314974"/>
            <a:ext cx="1797300" cy="952800"/>
          </a:xfrm>
          <a:prstGeom prst="rect">
            <a:avLst/>
          </a:prstGeom>
          <a:solidFill>
            <a:srgbClr val="164F62"/>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Science </a:t>
            </a:r>
          </a:p>
        </p:txBody>
      </p:sp>
      <p:sp>
        <p:nvSpPr>
          <p:cNvPr id="1013" name="Shape 1013"/>
          <p:cNvSpPr>
            <a:spLocks noGrp="1"/>
          </p:cNvSpPr>
          <p:nvPr>
            <p:ph type="body" idx="5"/>
          </p:nvPr>
        </p:nvSpPr>
        <p:spPr>
          <a:xfrm rot="5400000" flipH="1">
            <a:off x="1414396" y="2356953"/>
            <a:ext cx="119100" cy="1746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1014" name="Shape 1014"/>
          <p:cNvSpPr txBox="1">
            <a:spLocks noGrp="1"/>
          </p:cNvSpPr>
          <p:nvPr>
            <p:ph type="body" idx="1"/>
          </p:nvPr>
        </p:nvSpPr>
        <p:spPr>
          <a:xfrm>
            <a:off x="3311665" y="2314974"/>
            <a:ext cx="1797300" cy="952800"/>
          </a:xfrm>
          <a:prstGeom prst="rect">
            <a:avLst/>
          </a:prstGeom>
          <a:solidFill>
            <a:srgbClr val="74D0F6"/>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Cultural Heritage</a:t>
            </a:r>
          </a:p>
        </p:txBody>
      </p:sp>
      <p:sp>
        <p:nvSpPr>
          <p:cNvPr id="1015" name="Shape 1015"/>
          <p:cNvSpPr>
            <a:spLocks noGrp="1"/>
          </p:cNvSpPr>
          <p:nvPr>
            <p:ph type="body" idx="5"/>
          </p:nvPr>
        </p:nvSpPr>
        <p:spPr>
          <a:xfrm rot="5400000" flipH="1">
            <a:off x="3341512" y="2356953"/>
            <a:ext cx="119100" cy="1746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1016" name="Shape 1016"/>
          <p:cNvSpPr txBox="1">
            <a:spLocks noGrp="1"/>
          </p:cNvSpPr>
          <p:nvPr>
            <p:ph type="body" idx="1"/>
          </p:nvPr>
        </p:nvSpPr>
        <p:spPr>
          <a:xfrm>
            <a:off x="5238782" y="2314974"/>
            <a:ext cx="1797300" cy="952800"/>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Health</a:t>
            </a:r>
          </a:p>
        </p:txBody>
      </p:sp>
      <p:sp>
        <p:nvSpPr>
          <p:cNvPr id="1017" name="Shape 1017"/>
          <p:cNvSpPr>
            <a:spLocks noGrp="1"/>
          </p:cNvSpPr>
          <p:nvPr>
            <p:ph type="body" idx="5"/>
          </p:nvPr>
        </p:nvSpPr>
        <p:spPr>
          <a:xfrm rot="5400000" flipH="1">
            <a:off x="5268628" y="2356953"/>
            <a:ext cx="119100" cy="1746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1018" name="Shape 1018"/>
          <p:cNvSpPr txBox="1">
            <a:spLocks noGrp="1"/>
          </p:cNvSpPr>
          <p:nvPr>
            <p:ph type="body" idx="1"/>
          </p:nvPr>
        </p:nvSpPr>
        <p:spPr>
          <a:xfrm>
            <a:off x="7165898" y="2314974"/>
            <a:ext cx="1797300" cy="952800"/>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K-12 Schools</a:t>
            </a:r>
          </a:p>
        </p:txBody>
      </p:sp>
      <p:sp>
        <p:nvSpPr>
          <p:cNvPr id="1019" name="Shape 1019"/>
          <p:cNvSpPr>
            <a:spLocks noGrp="1"/>
          </p:cNvSpPr>
          <p:nvPr>
            <p:ph type="body" idx="5"/>
          </p:nvPr>
        </p:nvSpPr>
        <p:spPr>
          <a:xfrm rot="5400000" flipH="1">
            <a:off x="7195744" y="2356953"/>
            <a:ext cx="119100" cy="1746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cxnSp>
        <p:nvCxnSpPr>
          <p:cNvPr id="1020" name="Shape 1020"/>
          <p:cNvCxnSpPr>
            <a:stCxn id="1012" idx="0"/>
            <a:endCxn id="1014" idx="1"/>
          </p:cNvCxnSpPr>
          <p:nvPr/>
        </p:nvCxnSpPr>
        <p:spPr>
          <a:xfrm rot="-5400000" flipH="1">
            <a:off x="2559199" y="2038974"/>
            <a:ext cx="476400" cy="1028399"/>
          </a:xfrm>
          <a:prstGeom prst="curvedConnector4">
            <a:avLst>
              <a:gd name="adj1" fmla="val -49984"/>
              <a:gd name="adj2" fmla="val 93695"/>
            </a:avLst>
          </a:prstGeom>
          <a:noFill/>
          <a:ln w="9525" cap="flat" cmpd="sng">
            <a:solidFill>
              <a:schemeClr val="dk2"/>
            </a:solidFill>
            <a:prstDash val="dash"/>
            <a:round/>
            <a:headEnd type="none" w="lg" len="lg"/>
            <a:tailEnd type="none" w="lg" len="lg"/>
          </a:ln>
        </p:spPr>
      </p:cxnSp>
      <p:cxnSp>
        <p:nvCxnSpPr>
          <p:cNvPr id="1021" name="Shape 1021"/>
          <p:cNvCxnSpPr/>
          <p:nvPr/>
        </p:nvCxnSpPr>
        <p:spPr>
          <a:xfrm rot="5400000" flipH="1">
            <a:off x="2746704" y="1429049"/>
            <a:ext cx="1482600" cy="4207200"/>
          </a:xfrm>
          <a:prstGeom prst="curvedConnector4">
            <a:avLst>
              <a:gd name="adj1" fmla="val 12151"/>
              <a:gd name="adj2" fmla="val 105656"/>
            </a:avLst>
          </a:prstGeom>
          <a:noFill/>
          <a:ln w="9525" cap="flat" cmpd="sng">
            <a:solidFill>
              <a:schemeClr val="dk2"/>
            </a:solidFill>
            <a:prstDash val="dash"/>
            <a:round/>
            <a:headEnd type="none" w="lg" len="lg"/>
            <a:tailEnd type="none" w="lg" len="lg"/>
          </a:ln>
        </p:spPr>
      </p:cxnSp>
      <p:sp>
        <p:nvSpPr>
          <p:cNvPr id="1022" name="Shape 1022"/>
          <p:cNvSpPr txBox="1">
            <a:spLocks noGrp="1"/>
          </p:cNvSpPr>
          <p:nvPr>
            <p:ph type="body" idx="4"/>
          </p:nvPr>
        </p:nvSpPr>
        <p:spPr>
          <a:xfrm>
            <a:off x="403225" y="4443425"/>
            <a:ext cx="3676500" cy="110700"/>
          </a:xfrm>
          <a:prstGeom prst="rect">
            <a:avLst/>
          </a:prstGeom>
          <a:noFill/>
          <a:ln>
            <a:noFill/>
          </a:ln>
        </p:spPr>
        <p:txBody>
          <a:bodyPr wrap="square" lIns="0" tIns="0" rIns="0" bIns="0" anchor="t" anchorCtr="0">
            <a:noAutofit/>
          </a:bodyPr>
          <a:lstStyle/>
          <a:p>
            <a:pPr lvl="0" rtl="0">
              <a:spcBef>
                <a:spcPts val="0"/>
              </a:spcBef>
              <a:buClr>
                <a:schemeClr val="accent2"/>
              </a:buClr>
              <a:buSzPct val="25000"/>
              <a:buFont typeface="Arial"/>
              <a:buNone/>
            </a:pPr>
            <a:r>
              <a:rPr lang="en-GB"/>
              <a:t>Citizen science and engagement with cultural heritage and scholarly knowledge</a:t>
            </a:r>
          </a:p>
        </p:txBody>
      </p:sp>
      <p:cxnSp>
        <p:nvCxnSpPr>
          <p:cNvPr id="1023" name="Shape 1023"/>
          <p:cNvCxnSpPr/>
          <p:nvPr/>
        </p:nvCxnSpPr>
        <p:spPr>
          <a:xfrm rot="5400000">
            <a:off x="4208365" y="1771224"/>
            <a:ext cx="545700" cy="541800"/>
          </a:xfrm>
          <a:prstGeom prst="curvedConnector3">
            <a:avLst>
              <a:gd name="adj1" fmla="val 50000"/>
            </a:avLst>
          </a:prstGeom>
          <a:noFill/>
          <a:ln w="9525" cap="flat" cmpd="sng">
            <a:solidFill>
              <a:schemeClr val="dk2"/>
            </a:solidFill>
            <a:prstDash val="dash"/>
            <a:round/>
            <a:headEnd type="none" w="lg" len="lg"/>
            <a:tailEnd type="none" w="lg" len="lg"/>
          </a:ln>
        </p:spPr>
      </p:cxnSp>
      <p:cxnSp>
        <p:nvCxnSpPr>
          <p:cNvPr id="1024" name="Shape 1024"/>
          <p:cNvCxnSpPr/>
          <p:nvPr/>
        </p:nvCxnSpPr>
        <p:spPr>
          <a:xfrm rot="10800000" flipH="1">
            <a:off x="5505625" y="787350"/>
            <a:ext cx="931500" cy="720300"/>
          </a:xfrm>
          <a:prstGeom prst="curvedConnector3">
            <a:avLst>
              <a:gd name="adj1" fmla="val 50000"/>
            </a:avLst>
          </a:prstGeom>
          <a:noFill/>
          <a:ln w="9525" cap="flat" cmpd="sng">
            <a:solidFill>
              <a:schemeClr val="dk2"/>
            </a:solidFill>
            <a:prstDash val="dash"/>
            <a:round/>
            <a:headEnd type="none" w="lg" len="lg"/>
            <a:tailEnd type="none" w="lg" len="lg"/>
          </a:ln>
        </p:spPr>
      </p:cxnSp>
      <p:cxnSp>
        <p:nvCxnSpPr>
          <p:cNvPr id="1025" name="Shape 1025"/>
          <p:cNvCxnSpPr/>
          <p:nvPr/>
        </p:nvCxnSpPr>
        <p:spPr>
          <a:xfrm rot="-5400000" flipH="1">
            <a:off x="6779775" y="1095975"/>
            <a:ext cx="728100" cy="368100"/>
          </a:xfrm>
          <a:prstGeom prst="curvedConnector3">
            <a:avLst>
              <a:gd name="adj1" fmla="val 50000"/>
            </a:avLst>
          </a:prstGeom>
          <a:noFill/>
          <a:ln w="9525" cap="flat" cmpd="sng">
            <a:solidFill>
              <a:schemeClr val="dk2"/>
            </a:solidFill>
            <a:prstDash val="dash"/>
            <a:round/>
            <a:headEnd type="none" w="lg" len="lg"/>
            <a:tailEnd type="none" w="lg" len="lg"/>
          </a:ln>
        </p:spPr>
      </p:cxnSp>
    </p:spTree>
  </p:cSld>
  <p:clrMapOvr>
    <a:masterClrMapping/>
  </p:clrMapOvr>
  <p:transition spd="med">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29"/>
        <p:cNvGrpSpPr/>
        <p:nvPr/>
      </p:nvGrpSpPr>
      <p:grpSpPr>
        <a:xfrm>
          <a:off x="0" y="0"/>
          <a:ext cx="0" cy="0"/>
          <a:chOff x="0" y="0"/>
          <a:chExt cx="0" cy="0"/>
        </a:xfrm>
      </p:grpSpPr>
      <p:pic>
        <p:nvPicPr>
          <p:cNvPr id="1030" name="Shape 1030" descr="All-ALA-partners-logos.jpg"/>
          <p:cNvPicPr preferRelativeResize="0"/>
          <p:nvPr/>
        </p:nvPicPr>
        <p:blipFill>
          <a:blip r:embed="rId3">
            <a:alphaModFix/>
          </a:blip>
          <a:stretch>
            <a:fillRect/>
          </a:stretch>
        </p:blipFill>
        <p:spPr>
          <a:xfrm>
            <a:off x="2382225" y="288825"/>
            <a:ext cx="6761773" cy="4838699"/>
          </a:xfrm>
          <a:prstGeom prst="rect">
            <a:avLst/>
          </a:prstGeom>
          <a:noFill/>
          <a:ln>
            <a:noFill/>
          </a:ln>
        </p:spPr>
      </p:pic>
      <p:pic>
        <p:nvPicPr>
          <p:cNvPr id="1031" name="Shape 1031" descr="ALA_logo-url_nodropshadow.png"/>
          <p:cNvPicPr preferRelativeResize="0"/>
          <p:nvPr/>
        </p:nvPicPr>
        <p:blipFill>
          <a:blip r:embed="rId4">
            <a:alphaModFix/>
          </a:blip>
          <a:stretch>
            <a:fillRect/>
          </a:stretch>
        </p:blipFill>
        <p:spPr>
          <a:xfrm>
            <a:off x="421485" y="1817975"/>
            <a:ext cx="1925026" cy="1921024"/>
          </a:xfrm>
          <a:prstGeom prst="rect">
            <a:avLst/>
          </a:prstGeom>
          <a:noFill/>
          <a:ln>
            <a:noFill/>
          </a:ln>
        </p:spPr>
      </p:pic>
      <p:pic>
        <p:nvPicPr>
          <p:cNvPr id="1032" name="Shape 1032" descr="TXd6rQviop5aC2RblN8cAQXSt2Y0ZpHBdkhz7c5zTtt.png"/>
          <p:cNvPicPr preferRelativeResize="0"/>
          <p:nvPr/>
        </p:nvPicPr>
        <p:blipFill>
          <a:blip r:embed="rId5">
            <a:alphaModFix/>
          </a:blip>
          <a:stretch>
            <a:fillRect/>
          </a:stretch>
        </p:blipFill>
        <p:spPr>
          <a:xfrm>
            <a:off x="228587" y="1213118"/>
            <a:ext cx="2310800" cy="448275"/>
          </a:xfrm>
          <a:prstGeom prst="rect">
            <a:avLst/>
          </a:prstGeom>
          <a:noFill/>
          <a:ln>
            <a:noFill/>
          </a:ln>
        </p:spPr>
      </p:pic>
    </p:spTree>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Shape 248"/>
          <p:cNvSpPr>
            <a:spLocks noGrp="1"/>
          </p:cNvSpPr>
          <p:nvPr>
            <p:ph type="pic" idx="2"/>
          </p:nvPr>
        </p:nvSpPr>
        <p:spPr>
          <a:xfrm>
            <a:off x="0" y="0"/>
            <a:ext cx="9144000" cy="5143500"/>
          </a:xfrm>
          <a:prstGeom prst="rect">
            <a:avLst/>
          </a:prstGeom>
          <a:solidFill>
            <a:schemeClr val="accent4"/>
          </a:solidFill>
          <a:ln>
            <a:noFill/>
          </a:ln>
        </p:spPr>
        <p:txBody>
          <a:bodyPr wrap="square" lIns="91425" tIns="91425" rIns="91425" bIns="91425" anchor="t" anchorCtr="0">
            <a:noAutofit/>
          </a:bodyPr>
          <a:lstStyle/>
          <a:p>
            <a:pPr lvl="0" rtl="0">
              <a:spcBef>
                <a:spcPts val="0"/>
              </a:spcBef>
              <a:buNone/>
            </a:pPr>
            <a:endParaRPr/>
          </a:p>
        </p:txBody>
      </p:sp>
      <p:sp>
        <p:nvSpPr>
          <p:cNvPr id="249" name="Shape 249"/>
          <p:cNvSpPr txBox="1">
            <a:spLocks noGrp="1"/>
          </p:cNvSpPr>
          <p:nvPr>
            <p:ph type="body" idx="1"/>
          </p:nvPr>
        </p:nvSpPr>
        <p:spPr>
          <a:xfrm>
            <a:off x="8103392" y="4667250"/>
            <a:ext cx="652500" cy="227400"/>
          </a:xfrm>
          <a:prstGeom prst="rect">
            <a:avLst/>
          </a:prstGeom>
          <a:blipFill rotWithShape="1">
            <a:blip r:embed="rId3">
              <a:alphaModFix/>
            </a:blip>
            <a:stretch>
              <a:fillRect l="-2409" t="3269" b="1009"/>
            </a:stretch>
          </a:blipFill>
          <a:ln>
            <a:noFill/>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600" b="0" i="0" u="none" strike="noStrike" cap="none">
              <a:latin typeface="Calibri"/>
              <a:ea typeface="Calibri"/>
              <a:cs typeface="Calibri"/>
              <a:sym typeface="Calibri"/>
            </a:endParaRPr>
          </a:p>
        </p:txBody>
      </p:sp>
      <p:sp>
        <p:nvSpPr>
          <p:cNvPr id="250" name="Shape 250"/>
          <p:cNvSpPr txBox="1">
            <a:spLocks noGrp="1"/>
          </p:cNvSpPr>
          <p:nvPr>
            <p:ph type="sldNum" idx="12"/>
          </p:nvPr>
        </p:nvSpPr>
        <p:spPr>
          <a:xfrm>
            <a:off x="7070411" y="4722069"/>
            <a:ext cx="1218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fld id="{00000000-1234-1234-1234-123412341234}" type="slidenum">
              <a:rPr lang="en-GB" sz="800">
                <a:solidFill>
                  <a:schemeClr val="lt1"/>
                </a:solidFill>
                <a:latin typeface="Calibri"/>
                <a:ea typeface="Calibri"/>
                <a:cs typeface="Calibri"/>
                <a:sym typeface="Calibri"/>
              </a:rPr>
              <a:t>5</a:t>
            </a:fld>
            <a:endParaRPr lang="en-GB" sz="800">
              <a:solidFill>
                <a:schemeClr val="lt1"/>
              </a:solidFill>
              <a:latin typeface="Calibri"/>
              <a:ea typeface="Calibri"/>
              <a:cs typeface="Calibri"/>
              <a:sym typeface="Calibri"/>
            </a:endParaRPr>
          </a:p>
        </p:txBody>
      </p:sp>
      <p:sp>
        <p:nvSpPr>
          <p:cNvPr id="251" name="Shape 251"/>
          <p:cNvSpPr txBox="1">
            <a:spLocks noGrp="1"/>
          </p:cNvSpPr>
          <p:nvPr>
            <p:ph type="ftr" idx="11"/>
          </p:nvPr>
        </p:nvSpPr>
        <p:spPr>
          <a:xfrm flipH="1">
            <a:off x="6251181" y="4722069"/>
            <a:ext cx="8112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r>
              <a:rPr lang="en-GB" sz="800">
                <a:solidFill>
                  <a:schemeClr val="lt1"/>
                </a:solidFill>
                <a:latin typeface="Calibri"/>
                <a:ea typeface="Calibri"/>
                <a:cs typeface="Calibri"/>
                <a:sym typeface="Calibri"/>
              </a:rPr>
              <a:t>© AARNet Pty Ltd |</a:t>
            </a:r>
          </a:p>
        </p:txBody>
      </p:sp>
      <p:sp>
        <p:nvSpPr>
          <p:cNvPr id="252" name="Shape 252"/>
          <p:cNvSpPr txBox="1">
            <a:spLocks noGrp="1"/>
          </p:cNvSpPr>
          <p:nvPr>
            <p:ph type="body" idx="3"/>
          </p:nvPr>
        </p:nvSpPr>
        <p:spPr>
          <a:xfrm>
            <a:off x="395287" y="2569900"/>
            <a:ext cx="3024600" cy="1873500"/>
          </a:xfrm>
          <a:prstGeom prst="rect">
            <a:avLst/>
          </a:prstGeom>
          <a:blipFill rotWithShape="1">
            <a:blip r:embed="rId4">
              <a:alphaModFix/>
            </a:blip>
            <a:stretch>
              <a:fillRect r="63399" b="95160"/>
            </a:stretch>
          </a:blipFill>
          <a:ln>
            <a:noFill/>
          </a:ln>
        </p:spPr>
        <p:txBody>
          <a:bodyPr wrap="square" lIns="0" tIns="216000" rIns="0" bIns="0" anchor="t" anchorCtr="0">
            <a:noAutofit/>
          </a:bodyPr>
          <a:lstStyle/>
          <a:p>
            <a:pPr marL="0" marR="0" lvl="0" indent="0" algn="l" rtl="0">
              <a:lnSpc>
                <a:spcPct val="90000"/>
              </a:lnSpc>
              <a:spcBef>
                <a:spcPts val="0"/>
              </a:spcBef>
              <a:buClr>
                <a:schemeClr val="lt1"/>
              </a:buClr>
              <a:buSzPct val="25000"/>
              <a:buFont typeface="Arial"/>
              <a:buNone/>
            </a:pPr>
            <a:r>
              <a:rPr lang="en-GB"/>
              <a:t>Australia’s Academic and Research Network (AARNet) is a national resource - a National Research and Education Network. </a:t>
            </a:r>
          </a:p>
        </p:txBody>
      </p:sp>
      <p:sp>
        <p:nvSpPr>
          <p:cNvPr id="253" name="Shape 253"/>
          <p:cNvSpPr txBox="1">
            <a:spLocks noGrp="1"/>
          </p:cNvSpPr>
          <p:nvPr>
            <p:ph type="body" idx="3"/>
          </p:nvPr>
        </p:nvSpPr>
        <p:spPr>
          <a:xfrm>
            <a:off x="5065453" y="578175"/>
            <a:ext cx="3870000" cy="2702100"/>
          </a:xfrm>
          <a:prstGeom prst="rect">
            <a:avLst/>
          </a:prstGeom>
          <a:blipFill rotWithShape="1">
            <a:blip r:embed="rId4">
              <a:alphaModFix/>
            </a:blip>
            <a:stretch>
              <a:fillRect r="63399" b="95160"/>
            </a:stretch>
          </a:blipFill>
          <a:ln>
            <a:noFill/>
          </a:ln>
        </p:spPr>
        <p:txBody>
          <a:bodyPr wrap="square" lIns="0" tIns="216000" rIns="0" bIns="0" anchor="t" anchorCtr="0">
            <a:noAutofit/>
          </a:bodyPr>
          <a:lstStyle/>
          <a:p>
            <a:pPr marL="0" marR="0" lvl="0" indent="0" algn="l" rtl="0">
              <a:lnSpc>
                <a:spcPct val="90000"/>
              </a:lnSpc>
              <a:spcBef>
                <a:spcPts val="0"/>
              </a:spcBef>
              <a:buClr>
                <a:schemeClr val="lt1"/>
              </a:buClr>
              <a:buSzPct val="25000"/>
              <a:buFont typeface="Arial"/>
              <a:buNone/>
            </a:pPr>
            <a:r>
              <a:rPr lang="en-GB"/>
              <a:t>AARNet connects Australia to the global research and education community, the public internet, and resources such as scientific instruments, data storage, computational facilities, content and service providers, across multiple 10, 40 and 100 Gigabit per second links.  </a:t>
            </a:r>
          </a:p>
        </p:txBody>
      </p:sp>
    </p:spTree>
  </p:cSld>
  <p:clrMapOvr>
    <a:masterClrMapping/>
  </p:clrMapOvr>
  <p:transition spd="med">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36"/>
        <p:cNvGrpSpPr/>
        <p:nvPr/>
      </p:nvGrpSpPr>
      <p:grpSpPr>
        <a:xfrm>
          <a:off x="0" y="0"/>
          <a:ext cx="0" cy="0"/>
          <a:chOff x="0" y="0"/>
          <a:chExt cx="0" cy="0"/>
        </a:xfrm>
      </p:grpSpPr>
      <p:sp>
        <p:nvSpPr>
          <p:cNvPr id="1037" name="Shape 1037"/>
          <p:cNvSpPr>
            <a:spLocks noGrp="1"/>
          </p:cNvSpPr>
          <p:nvPr>
            <p:ph type="pic" idx="2"/>
          </p:nvPr>
        </p:nvSpPr>
        <p:spPr>
          <a:xfrm>
            <a:off x="0" y="0"/>
            <a:ext cx="9144000" cy="5143500"/>
          </a:xfrm>
          <a:prstGeom prst="rect">
            <a:avLst/>
          </a:prstGeom>
          <a:solidFill>
            <a:schemeClr val="accent4"/>
          </a:solidFill>
          <a:ln>
            <a:noFill/>
          </a:ln>
        </p:spPr>
        <p:txBody>
          <a:bodyPr wrap="square" lIns="91425" tIns="91425" rIns="91425" bIns="91425" anchor="t" anchorCtr="0">
            <a:noAutofit/>
          </a:bodyPr>
          <a:lstStyle/>
          <a:p>
            <a:pPr lvl="0" rtl="0">
              <a:spcBef>
                <a:spcPts val="0"/>
              </a:spcBef>
              <a:buNone/>
            </a:pPr>
            <a:r>
              <a:rPr lang="en-GB"/>
              <a:t>Partnerships in eResearch</a:t>
            </a:r>
          </a:p>
        </p:txBody>
      </p:sp>
      <p:sp>
        <p:nvSpPr>
          <p:cNvPr id="1038" name="Shape 1038"/>
          <p:cNvSpPr txBox="1">
            <a:spLocks noGrp="1"/>
          </p:cNvSpPr>
          <p:nvPr>
            <p:ph type="body" idx="1"/>
          </p:nvPr>
        </p:nvSpPr>
        <p:spPr>
          <a:xfrm>
            <a:off x="8103392" y="4667250"/>
            <a:ext cx="652500" cy="227400"/>
          </a:xfrm>
          <a:prstGeom prst="rect">
            <a:avLst/>
          </a:prstGeom>
          <a:blipFill rotWithShape="1">
            <a:blip r:embed="rId3">
              <a:alphaModFix/>
            </a:blip>
            <a:stretch>
              <a:fillRect l="-2409" t="3269" b="1009"/>
            </a:stretch>
          </a:blipFill>
          <a:ln>
            <a:noFill/>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600" b="0" i="0" u="none" strike="noStrike" cap="none">
              <a:latin typeface="Calibri"/>
              <a:ea typeface="Calibri"/>
              <a:cs typeface="Calibri"/>
              <a:sym typeface="Calibri"/>
            </a:endParaRPr>
          </a:p>
        </p:txBody>
      </p:sp>
      <p:sp>
        <p:nvSpPr>
          <p:cNvPr id="1039" name="Shape 1039"/>
          <p:cNvSpPr txBox="1">
            <a:spLocks noGrp="1"/>
          </p:cNvSpPr>
          <p:nvPr>
            <p:ph type="sldNum" idx="12"/>
          </p:nvPr>
        </p:nvSpPr>
        <p:spPr>
          <a:xfrm>
            <a:off x="7070411" y="4722069"/>
            <a:ext cx="1218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fld id="{00000000-1234-1234-1234-123412341234}" type="slidenum">
              <a:rPr lang="en-GB" sz="800">
                <a:solidFill>
                  <a:schemeClr val="lt1"/>
                </a:solidFill>
                <a:latin typeface="Calibri"/>
                <a:ea typeface="Calibri"/>
                <a:cs typeface="Calibri"/>
                <a:sym typeface="Calibri"/>
              </a:rPr>
              <a:t>50</a:t>
            </a:fld>
            <a:endParaRPr lang="en-GB" sz="800">
              <a:solidFill>
                <a:schemeClr val="lt1"/>
              </a:solidFill>
              <a:latin typeface="Calibri"/>
              <a:ea typeface="Calibri"/>
              <a:cs typeface="Calibri"/>
              <a:sym typeface="Calibri"/>
            </a:endParaRPr>
          </a:p>
        </p:txBody>
      </p:sp>
      <p:sp>
        <p:nvSpPr>
          <p:cNvPr id="1040" name="Shape 1040"/>
          <p:cNvSpPr txBox="1">
            <a:spLocks noGrp="1"/>
          </p:cNvSpPr>
          <p:nvPr>
            <p:ph type="ftr" idx="11"/>
          </p:nvPr>
        </p:nvSpPr>
        <p:spPr>
          <a:xfrm flipH="1">
            <a:off x="6251181" y="4722069"/>
            <a:ext cx="8112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r>
              <a:rPr lang="en-GB" sz="800">
                <a:solidFill>
                  <a:schemeClr val="lt1"/>
                </a:solidFill>
                <a:latin typeface="Calibri"/>
                <a:ea typeface="Calibri"/>
                <a:cs typeface="Calibri"/>
                <a:sym typeface="Calibri"/>
              </a:rPr>
              <a:t>© AARNet Pty Ltd |</a:t>
            </a:r>
          </a:p>
        </p:txBody>
      </p:sp>
      <p:sp>
        <p:nvSpPr>
          <p:cNvPr id="1041" name="Shape 1041"/>
          <p:cNvSpPr txBox="1">
            <a:spLocks noGrp="1"/>
          </p:cNvSpPr>
          <p:nvPr>
            <p:ph type="body" idx="3"/>
          </p:nvPr>
        </p:nvSpPr>
        <p:spPr>
          <a:xfrm>
            <a:off x="395287" y="2569900"/>
            <a:ext cx="3024600" cy="1873500"/>
          </a:xfrm>
          <a:prstGeom prst="rect">
            <a:avLst/>
          </a:prstGeom>
          <a:blipFill rotWithShape="1">
            <a:blip r:embed="rId4">
              <a:alphaModFix/>
            </a:blip>
            <a:stretch>
              <a:fillRect r="63399" b="95160"/>
            </a:stretch>
          </a:blipFill>
          <a:ln>
            <a:noFill/>
          </a:ln>
        </p:spPr>
        <p:txBody>
          <a:bodyPr wrap="square" lIns="0" tIns="216000" rIns="0" bIns="0" anchor="t" anchorCtr="0">
            <a:noAutofit/>
          </a:bodyPr>
          <a:lstStyle/>
          <a:p>
            <a:pPr marL="0" marR="0" lvl="0" indent="0" algn="l" rtl="0">
              <a:lnSpc>
                <a:spcPct val="90000"/>
              </a:lnSpc>
              <a:spcBef>
                <a:spcPts val="0"/>
              </a:spcBef>
              <a:buClr>
                <a:schemeClr val="lt1"/>
              </a:buClr>
              <a:buSzPct val="25000"/>
              <a:buFont typeface="Arial"/>
              <a:buNone/>
            </a:pPr>
            <a:r>
              <a:rPr lang="en-GB"/>
              <a:t>Infrastructure literacy as a component of digital capability</a:t>
            </a:r>
          </a:p>
        </p:txBody>
      </p:sp>
    </p:spTree>
  </p:cSld>
  <p:clrMapOvr>
    <a:masterClrMapping/>
  </p:clrMapOvr>
  <p:transition spd="med">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sp>
        <p:nvSpPr>
          <p:cNvPr id="1046" name="Shape 1046"/>
          <p:cNvSpPr txBox="1">
            <a:spLocks noGrp="1"/>
          </p:cNvSpPr>
          <p:nvPr>
            <p:ph type="sldNum" idx="12"/>
          </p:nvPr>
        </p:nvSpPr>
        <p:spPr>
          <a:xfrm>
            <a:off x="7070411" y="4722069"/>
            <a:ext cx="1218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fld id="{00000000-1234-1234-1234-123412341234}" type="slidenum">
              <a:rPr lang="en-GB" sz="800">
                <a:solidFill>
                  <a:schemeClr val="accent2"/>
                </a:solidFill>
                <a:latin typeface="Calibri"/>
                <a:ea typeface="Calibri"/>
                <a:cs typeface="Calibri"/>
                <a:sym typeface="Calibri"/>
              </a:rPr>
              <a:t>51</a:t>
            </a:fld>
            <a:endParaRPr lang="en-GB" sz="800">
              <a:solidFill>
                <a:schemeClr val="accent2"/>
              </a:solidFill>
              <a:latin typeface="Calibri"/>
              <a:ea typeface="Calibri"/>
              <a:cs typeface="Calibri"/>
              <a:sym typeface="Calibri"/>
            </a:endParaRPr>
          </a:p>
        </p:txBody>
      </p:sp>
      <p:sp>
        <p:nvSpPr>
          <p:cNvPr id="1047" name="Shape 1047"/>
          <p:cNvSpPr txBox="1">
            <a:spLocks noGrp="1"/>
          </p:cNvSpPr>
          <p:nvPr>
            <p:ph type="body" idx="1"/>
          </p:nvPr>
        </p:nvSpPr>
        <p:spPr>
          <a:xfrm>
            <a:off x="403225" y="367886"/>
            <a:ext cx="6789000" cy="588000"/>
          </a:xfrm>
          <a:prstGeom prst="rect">
            <a:avLst/>
          </a:prstGeom>
          <a:noFill/>
          <a:ln>
            <a:noFill/>
          </a:ln>
        </p:spPr>
        <p:txBody>
          <a:bodyPr wrap="square" lIns="0" tIns="0" rIns="0" bIns="0" anchor="t" anchorCtr="0">
            <a:noAutofit/>
          </a:bodyPr>
          <a:lstStyle/>
          <a:p>
            <a:pPr marL="0" marR="0" lvl="0" indent="0" algn="l" rtl="0">
              <a:lnSpc>
                <a:spcPct val="85000"/>
              </a:lnSpc>
              <a:spcBef>
                <a:spcPts val="0"/>
              </a:spcBef>
              <a:spcAft>
                <a:spcPts val="0"/>
              </a:spcAft>
              <a:buClr>
                <a:schemeClr val="accent1"/>
              </a:buClr>
              <a:buSzPct val="25000"/>
              <a:buFont typeface="Arial"/>
              <a:buNone/>
            </a:pPr>
            <a:r>
              <a:rPr lang="en-GB"/>
              <a:t>Literacy</a:t>
            </a:r>
          </a:p>
          <a:p>
            <a:pPr marL="0" marR="0" lvl="1" indent="0" algn="l" rtl="0">
              <a:lnSpc>
                <a:spcPct val="90000"/>
              </a:lnSpc>
              <a:spcBef>
                <a:spcPts val="0"/>
              </a:spcBef>
              <a:buClr>
                <a:schemeClr val="accent1"/>
              </a:buClr>
              <a:buSzPct val="25000"/>
              <a:buFont typeface="Arial"/>
              <a:buNone/>
            </a:pPr>
            <a:endParaRPr sz="1600" b="0" i="0" u="none" strike="noStrike" cap="none">
              <a:solidFill>
                <a:schemeClr val="dk1"/>
              </a:solidFill>
              <a:latin typeface="Calibri"/>
              <a:ea typeface="Calibri"/>
              <a:cs typeface="Calibri"/>
              <a:sym typeface="Calibri"/>
            </a:endParaRPr>
          </a:p>
        </p:txBody>
      </p:sp>
      <p:sp>
        <p:nvSpPr>
          <p:cNvPr id="1048" name="Shape 1048"/>
          <p:cNvSpPr txBox="1">
            <a:spLocks noGrp="1"/>
          </p:cNvSpPr>
          <p:nvPr>
            <p:ph type="ftr" idx="11"/>
          </p:nvPr>
        </p:nvSpPr>
        <p:spPr>
          <a:xfrm flipH="1">
            <a:off x="6251181" y="4722069"/>
            <a:ext cx="8112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r>
              <a:rPr lang="en-GB" sz="800">
                <a:solidFill>
                  <a:srgbClr val="888888"/>
                </a:solidFill>
                <a:latin typeface="Calibri"/>
                <a:ea typeface="Calibri"/>
                <a:cs typeface="Calibri"/>
                <a:sym typeface="Calibri"/>
              </a:rPr>
              <a:t>© AARNet Pty Ltd |</a:t>
            </a:r>
          </a:p>
        </p:txBody>
      </p:sp>
      <p:sp>
        <p:nvSpPr>
          <p:cNvPr id="1049" name="Shape 1049"/>
          <p:cNvSpPr txBox="1">
            <a:spLocks noGrp="1"/>
          </p:cNvSpPr>
          <p:nvPr>
            <p:ph type="body" idx="2"/>
          </p:nvPr>
        </p:nvSpPr>
        <p:spPr>
          <a:xfrm>
            <a:off x="403225" y="1203325"/>
            <a:ext cx="8345400" cy="3096000"/>
          </a:xfrm>
          <a:prstGeom prst="rect">
            <a:avLst/>
          </a:prstGeom>
          <a:noFill/>
          <a:ln>
            <a:noFill/>
          </a:ln>
        </p:spPr>
        <p:txBody>
          <a:bodyPr wrap="square" lIns="0" tIns="0" rIns="0" bIns="0" anchor="t" anchorCtr="0">
            <a:noAutofit/>
          </a:bodyPr>
          <a:lstStyle/>
          <a:p>
            <a:pPr lvl="0" indent="457200" rtl="0">
              <a:lnSpc>
                <a:spcPct val="115000"/>
              </a:lnSpc>
              <a:spcBef>
                <a:spcPts val="0"/>
              </a:spcBef>
              <a:spcAft>
                <a:spcPts val="1600"/>
              </a:spcAft>
              <a:buNone/>
            </a:pPr>
            <a:r>
              <a:rPr lang="en-GB" b="0">
                <a:solidFill>
                  <a:srgbClr val="0C0C0C"/>
                </a:solidFill>
              </a:rPr>
              <a:t>Knowledge of:		ABC 123</a:t>
            </a:r>
          </a:p>
          <a:p>
            <a:pPr lvl="0" indent="457200" rtl="0">
              <a:lnSpc>
                <a:spcPct val="115000"/>
              </a:lnSpc>
              <a:spcBef>
                <a:spcPts val="0"/>
              </a:spcBef>
              <a:spcAft>
                <a:spcPts val="1600"/>
              </a:spcAft>
              <a:buNone/>
            </a:pPr>
            <a:r>
              <a:rPr lang="en-GB" b="0">
                <a:solidFill>
                  <a:srgbClr val="0C0C0C"/>
                </a:solidFill>
              </a:rPr>
              <a:t>Capacity to use: 		ABC 123</a:t>
            </a:r>
          </a:p>
          <a:p>
            <a:pPr lvl="0" indent="457200" rtl="0">
              <a:lnSpc>
                <a:spcPct val="115000"/>
              </a:lnSpc>
              <a:spcBef>
                <a:spcPts val="0"/>
              </a:spcBef>
              <a:spcAft>
                <a:spcPts val="1600"/>
              </a:spcAft>
              <a:buNone/>
            </a:pPr>
            <a:endParaRPr b="0">
              <a:solidFill>
                <a:srgbClr val="0C0C0C"/>
              </a:solidFill>
            </a:endParaRPr>
          </a:p>
          <a:p>
            <a:pPr lvl="0" indent="457200" rtl="0">
              <a:lnSpc>
                <a:spcPct val="115000"/>
              </a:lnSpc>
              <a:spcBef>
                <a:spcPts val="0"/>
              </a:spcBef>
              <a:spcAft>
                <a:spcPts val="1600"/>
              </a:spcAft>
              <a:buNone/>
            </a:pPr>
            <a:r>
              <a:rPr lang="en-GB" b="0">
                <a:solidFill>
                  <a:srgbClr val="0C0C0C"/>
                </a:solidFill>
              </a:rPr>
              <a:t>Enabling: 			People</a:t>
            </a:r>
          </a:p>
          <a:p>
            <a:pPr marL="1828800" lvl="0" indent="457200" rtl="0">
              <a:lnSpc>
                <a:spcPct val="115000"/>
              </a:lnSpc>
              <a:spcBef>
                <a:spcPts val="0"/>
              </a:spcBef>
              <a:spcAft>
                <a:spcPts val="1600"/>
              </a:spcAft>
              <a:buNone/>
            </a:pPr>
            <a:r>
              <a:rPr lang="en-GB" b="0">
                <a:solidFill>
                  <a:srgbClr val="0C0C0C"/>
                </a:solidFill>
              </a:rPr>
              <a:t>Innovation (new ideas, attitudes, products, ways of living)</a:t>
            </a:r>
          </a:p>
          <a:p>
            <a:pPr marL="1828800" lvl="0" indent="457200" rtl="0">
              <a:lnSpc>
                <a:spcPct val="115000"/>
              </a:lnSpc>
              <a:spcBef>
                <a:spcPts val="0"/>
              </a:spcBef>
              <a:spcAft>
                <a:spcPts val="1600"/>
              </a:spcAft>
              <a:buNone/>
            </a:pPr>
            <a:endParaRPr b="0">
              <a:solidFill>
                <a:srgbClr val="0C0C0C"/>
              </a:solidFill>
            </a:endParaRPr>
          </a:p>
          <a:p>
            <a:pPr lvl="0" indent="387350" rtl="0">
              <a:lnSpc>
                <a:spcPct val="115000"/>
              </a:lnSpc>
              <a:spcBef>
                <a:spcPts val="0"/>
              </a:spcBef>
              <a:spcAft>
                <a:spcPts val="1600"/>
              </a:spcAft>
              <a:buClr>
                <a:schemeClr val="dk1"/>
              </a:buClr>
              <a:buSzPct val="68750"/>
              <a:buFont typeface="Arial"/>
              <a:buNone/>
            </a:pPr>
            <a:r>
              <a:rPr lang="en-GB">
                <a:solidFill>
                  <a:srgbClr val="0C0C0C"/>
                </a:solidFill>
              </a:rPr>
              <a:t>Literacy is a facet of Capability</a:t>
            </a:r>
          </a:p>
        </p:txBody>
      </p:sp>
      <p:sp>
        <p:nvSpPr>
          <p:cNvPr id="1050" name="Shape 1050"/>
          <p:cNvSpPr txBox="1">
            <a:spLocks noGrp="1"/>
          </p:cNvSpPr>
          <p:nvPr>
            <p:ph type="body" idx="3"/>
          </p:nvPr>
        </p:nvSpPr>
        <p:spPr>
          <a:xfrm>
            <a:off x="403225" y="4443412"/>
            <a:ext cx="312600" cy="110700"/>
          </a:xfrm>
          <a:prstGeom prst="rect">
            <a:avLst/>
          </a:prstGeom>
          <a:noFill/>
          <a:ln>
            <a:noFill/>
          </a:ln>
        </p:spPr>
        <p:txBody>
          <a:bodyPr wrap="square" lIns="0" tIns="0" rIns="0" bIns="0" anchor="t" anchorCtr="0">
            <a:noAutofit/>
          </a:bodyPr>
          <a:lstStyle/>
          <a:p>
            <a:pPr marL="0" marR="0" lvl="0" indent="0" algn="l" rtl="0">
              <a:lnSpc>
                <a:spcPct val="90000"/>
              </a:lnSpc>
              <a:spcBef>
                <a:spcPts val="0"/>
              </a:spcBef>
              <a:buClr>
                <a:schemeClr val="accent2"/>
              </a:buClr>
              <a:buSzPct val="25000"/>
              <a:buFont typeface="Arial"/>
              <a:buNone/>
            </a:pPr>
            <a:endParaRPr sz="800" b="0" i="0" u="none" strike="noStrike" cap="none">
              <a:solidFill>
                <a:schemeClr val="accent2"/>
              </a:solidFill>
              <a:latin typeface="Calibri"/>
              <a:ea typeface="Calibri"/>
              <a:cs typeface="Calibri"/>
              <a:sym typeface="Calibri"/>
            </a:endParaRPr>
          </a:p>
        </p:txBody>
      </p:sp>
    </p:spTree>
  </p:cSld>
  <p:clrMapOvr>
    <a:masterClrMapping/>
  </p:clrMapOvr>
  <p:transition spd="med">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054"/>
        <p:cNvGrpSpPr/>
        <p:nvPr/>
      </p:nvGrpSpPr>
      <p:grpSpPr>
        <a:xfrm>
          <a:off x="0" y="0"/>
          <a:ext cx="0" cy="0"/>
          <a:chOff x="0" y="0"/>
          <a:chExt cx="0" cy="0"/>
        </a:xfrm>
      </p:grpSpPr>
      <p:sp>
        <p:nvSpPr>
          <p:cNvPr id="1055" name="Shape 1055"/>
          <p:cNvSpPr txBox="1">
            <a:spLocks noGrp="1"/>
          </p:cNvSpPr>
          <p:nvPr>
            <p:ph type="sldNum" idx="12"/>
          </p:nvPr>
        </p:nvSpPr>
        <p:spPr>
          <a:xfrm>
            <a:off x="7070411" y="4722069"/>
            <a:ext cx="1218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fld id="{00000000-1234-1234-1234-123412341234}" type="slidenum">
              <a:rPr lang="en-GB" sz="800">
                <a:solidFill>
                  <a:schemeClr val="accent2"/>
                </a:solidFill>
                <a:latin typeface="Calibri"/>
                <a:ea typeface="Calibri"/>
                <a:cs typeface="Calibri"/>
                <a:sym typeface="Calibri"/>
              </a:rPr>
              <a:t>52</a:t>
            </a:fld>
            <a:endParaRPr lang="en-GB" sz="800">
              <a:solidFill>
                <a:schemeClr val="accent2"/>
              </a:solidFill>
              <a:latin typeface="Calibri"/>
              <a:ea typeface="Calibri"/>
              <a:cs typeface="Calibri"/>
              <a:sym typeface="Calibri"/>
            </a:endParaRPr>
          </a:p>
        </p:txBody>
      </p:sp>
      <p:sp>
        <p:nvSpPr>
          <p:cNvPr id="1056" name="Shape 1056"/>
          <p:cNvSpPr txBox="1">
            <a:spLocks noGrp="1"/>
          </p:cNvSpPr>
          <p:nvPr>
            <p:ph type="body" idx="1"/>
          </p:nvPr>
        </p:nvSpPr>
        <p:spPr>
          <a:xfrm>
            <a:off x="403225" y="367886"/>
            <a:ext cx="6789000" cy="588000"/>
          </a:xfrm>
          <a:prstGeom prst="rect">
            <a:avLst/>
          </a:prstGeom>
          <a:noFill/>
          <a:ln>
            <a:noFill/>
          </a:ln>
        </p:spPr>
        <p:txBody>
          <a:bodyPr wrap="square" lIns="0" tIns="0" rIns="0" bIns="0" anchor="t" anchorCtr="0">
            <a:noAutofit/>
          </a:bodyPr>
          <a:lstStyle/>
          <a:p>
            <a:pPr marL="0" marR="0" lvl="0" indent="0" algn="l" rtl="0">
              <a:lnSpc>
                <a:spcPct val="85000"/>
              </a:lnSpc>
              <a:spcBef>
                <a:spcPts val="0"/>
              </a:spcBef>
              <a:spcAft>
                <a:spcPts val="0"/>
              </a:spcAft>
              <a:buClr>
                <a:schemeClr val="accent1"/>
              </a:buClr>
              <a:buSzPct val="25000"/>
              <a:buFont typeface="Arial"/>
              <a:buNone/>
            </a:pPr>
            <a:r>
              <a:rPr lang="en-GB"/>
              <a:t>Digital Literacy</a:t>
            </a:r>
          </a:p>
          <a:p>
            <a:pPr marL="0" marR="0" lvl="1" indent="0" algn="l" rtl="0">
              <a:lnSpc>
                <a:spcPct val="90000"/>
              </a:lnSpc>
              <a:spcBef>
                <a:spcPts val="0"/>
              </a:spcBef>
              <a:buClr>
                <a:schemeClr val="accent1"/>
              </a:buClr>
              <a:buSzPct val="25000"/>
              <a:buFont typeface="Arial"/>
              <a:buNone/>
            </a:pPr>
            <a:endParaRPr sz="1600" b="0" i="0" u="none" strike="noStrike" cap="none">
              <a:solidFill>
                <a:schemeClr val="dk1"/>
              </a:solidFill>
              <a:latin typeface="Calibri"/>
              <a:ea typeface="Calibri"/>
              <a:cs typeface="Calibri"/>
              <a:sym typeface="Calibri"/>
            </a:endParaRPr>
          </a:p>
        </p:txBody>
      </p:sp>
      <p:sp>
        <p:nvSpPr>
          <p:cNvPr id="1057" name="Shape 1057"/>
          <p:cNvSpPr txBox="1">
            <a:spLocks noGrp="1"/>
          </p:cNvSpPr>
          <p:nvPr>
            <p:ph type="ftr" idx="11"/>
          </p:nvPr>
        </p:nvSpPr>
        <p:spPr>
          <a:xfrm flipH="1">
            <a:off x="6251181" y="4722069"/>
            <a:ext cx="8112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r>
              <a:rPr lang="en-GB" sz="800">
                <a:solidFill>
                  <a:srgbClr val="888888"/>
                </a:solidFill>
                <a:latin typeface="Calibri"/>
                <a:ea typeface="Calibri"/>
                <a:cs typeface="Calibri"/>
                <a:sym typeface="Calibri"/>
              </a:rPr>
              <a:t>© AARNet Pty Ltd |</a:t>
            </a:r>
          </a:p>
        </p:txBody>
      </p:sp>
      <p:sp>
        <p:nvSpPr>
          <p:cNvPr id="1058" name="Shape 1058"/>
          <p:cNvSpPr txBox="1">
            <a:spLocks noGrp="1"/>
          </p:cNvSpPr>
          <p:nvPr>
            <p:ph type="body" idx="2"/>
          </p:nvPr>
        </p:nvSpPr>
        <p:spPr>
          <a:xfrm>
            <a:off x="403225" y="1203325"/>
            <a:ext cx="8345400" cy="3096000"/>
          </a:xfrm>
          <a:prstGeom prst="rect">
            <a:avLst/>
          </a:prstGeom>
          <a:noFill/>
          <a:ln>
            <a:noFill/>
          </a:ln>
        </p:spPr>
        <p:txBody>
          <a:bodyPr wrap="square" lIns="0" tIns="0" rIns="0" bIns="0" anchor="t" anchorCtr="0">
            <a:noAutofit/>
          </a:bodyPr>
          <a:lstStyle/>
          <a:p>
            <a:pPr lvl="0" indent="457200" rtl="0">
              <a:lnSpc>
                <a:spcPct val="115000"/>
              </a:lnSpc>
              <a:spcBef>
                <a:spcPts val="0"/>
              </a:spcBef>
              <a:spcAft>
                <a:spcPts val="1600"/>
              </a:spcAft>
              <a:buNone/>
            </a:pPr>
            <a:r>
              <a:rPr lang="en-GB" b="0">
                <a:solidFill>
                  <a:srgbClr val="0C0C0C"/>
                </a:solidFill>
              </a:rPr>
              <a:t>Knowledge of:		Computers and information resources and services</a:t>
            </a:r>
          </a:p>
          <a:p>
            <a:pPr lvl="0" indent="457200" rtl="0">
              <a:lnSpc>
                <a:spcPct val="115000"/>
              </a:lnSpc>
              <a:spcBef>
                <a:spcPts val="0"/>
              </a:spcBef>
              <a:spcAft>
                <a:spcPts val="1600"/>
              </a:spcAft>
              <a:buNone/>
            </a:pPr>
            <a:r>
              <a:rPr lang="en-GB" b="0">
                <a:solidFill>
                  <a:srgbClr val="0C0C0C"/>
                </a:solidFill>
              </a:rPr>
              <a:t>Capacity to use: 		Computers and information resources and services</a:t>
            </a:r>
          </a:p>
          <a:p>
            <a:pPr lvl="0" indent="457200" rtl="0">
              <a:lnSpc>
                <a:spcPct val="115000"/>
              </a:lnSpc>
              <a:spcBef>
                <a:spcPts val="0"/>
              </a:spcBef>
              <a:spcAft>
                <a:spcPts val="1600"/>
              </a:spcAft>
              <a:buNone/>
            </a:pPr>
            <a:endParaRPr b="0">
              <a:solidFill>
                <a:srgbClr val="0C0C0C"/>
              </a:solidFill>
            </a:endParaRPr>
          </a:p>
          <a:p>
            <a:pPr lvl="0" indent="457200" rtl="0">
              <a:lnSpc>
                <a:spcPct val="115000"/>
              </a:lnSpc>
              <a:spcBef>
                <a:spcPts val="0"/>
              </a:spcBef>
              <a:spcAft>
                <a:spcPts val="1600"/>
              </a:spcAft>
              <a:buNone/>
            </a:pPr>
            <a:r>
              <a:rPr lang="en-GB" b="0">
                <a:solidFill>
                  <a:srgbClr val="0C0C0C"/>
                </a:solidFill>
              </a:rPr>
              <a:t>Enabling: 			Research (people and ideas or questions)</a:t>
            </a:r>
          </a:p>
          <a:p>
            <a:pPr marL="1828800" lvl="0" indent="457200" rtl="0">
              <a:lnSpc>
                <a:spcPct val="115000"/>
              </a:lnSpc>
              <a:spcBef>
                <a:spcPts val="0"/>
              </a:spcBef>
              <a:spcAft>
                <a:spcPts val="1600"/>
              </a:spcAft>
              <a:buNone/>
            </a:pPr>
            <a:r>
              <a:rPr lang="en-GB" b="0">
                <a:solidFill>
                  <a:srgbClr val="0C0C0C"/>
                </a:solidFill>
              </a:rPr>
              <a:t>Innovation (new ideas, attitudes, products, ways of living)</a:t>
            </a:r>
          </a:p>
          <a:p>
            <a:pPr marL="1828800" lvl="0" indent="457200" rtl="0">
              <a:lnSpc>
                <a:spcPct val="115000"/>
              </a:lnSpc>
              <a:spcBef>
                <a:spcPts val="0"/>
              </a:spcBef>
              <a:spcAft>
                <a:spcPts val="1600"/>
              </a:spcAft>
              <a:buNone/>
            </a:pPr>
            <a:endParaRPr b="0">
              <a:solidFill>
                <a:srgbClr val="0C0C0C"/>
              </a:solidFill>
            </a:endParaRPr>
          </a:p>
          <a:p>
            <a:pPr lvl="0" indent="387350" rtl="0">
              <a:lnSpc>
                <a:spcPct val="115000"/>
              </a:lnSpc>
              <a:spcBef>
                <a:spcPts val="0"/>
              </a:spcBef>
              <a:spcAft>
                <a:spcPts val="1600"/>
              </a:spcAft>
              <a:buClr>
                <a:schemeClr val="dk1"/>
              </a:buClr>
              <a:buSzPct val="68750"/>
              <a:buFont typeface="Arial"/>
              <a:buNone/>
            </a:pPr>
            <a:r>
              <a:rPr lang="en-GB">
                <a:solidFill>
                  <a:srgbClr val="0C0C0C"/>
                </a:solidFill>
              </a:rPr>
              <a:t>Digital Literacy is a facet of Digital Capability</a:t>
            </a:r>
          </a:p>
        </p:txBody>
      </p:sp>
      <p:sp>
        <p:nvSpPr>
          <p:cNvPr id="1059" name="Shape 1059"/>
          <p:cNvSpPr txBox="1">
            <a:spLocks noGrp="1"/>
          </p:cNvSpPr>
          <p:nvPr>
            <p:ph type="body" idx="3"/>
          </p:nvPr>
        </p:nvSpPr>
        <p:spPr>
          <a:xfrm>
            <a:off x="403225" y="4443412"/>
            <a:ext cx="312600" cy="110700"/>
          </a:xfrm>
          <a:prstGeom prst="rect">
            <a:avLst/>
          </a:prstGeom>
          <a:noFill/>
          <a:ln>
            <a:noFill/>
          </a:ln>
        </p:spPr>
        <p:txBody>
          <a:bodyPr wrap="square" lIns="0" tIns="0" rIns="0" bIns="0" anchor="t" anchorCtr="0">
            <a:noAutofit/>
          </a:bodyPr>
          <a:lstStyle/>
          <a:p>
            <a:pPr marL="0" marR="0" lvl="0" indent="0" algn="l" rtl="0">
              <a:lnSpc>
                <a:spcPct val="90000"/>
              </a:lnSpc>
              <a:spcBef>
                <a:spcPts val="0"/>
              </a:spcBef>
              <a:buClr>
                <a:schemeClr val="accent2"/>
              </a:buClr>
              <a:buSzPct val="25000"/>
              <a:buFont typeface="Arial"/>
              <a:buNone/>
            </a:pPr>
            <a:endParaRPr sz="800" b="0" i="0" u="none" strike="noStrike" cap="none">
              <a:solidFill>
                <a:schemeClr val="accent2"/>
              </a:solidFill>
              <a:latin typeface="Calibri"/>
              <a:ea typeface="Calibri"/>
              <a:cs typeface="Calibri"/>
              <a:sym typeface="Calibri"/>
            </a:endParaRPr>
          </a:p>
        </p:txBody>
      </p:sp>
    </p:spTree>
  </p:cSld>
  <p:clrMapOvr>
    <a:masterClrMapping/>
  </p:clrMapOvr>
  <p:transition spd="med">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063"/>
        <p:cNvGrpSpPr/>
        <p:nvPr/>
      </p:nvGrpSpPr>
      <p:grpSpPr>
        <a:xfrm>
          <a:off x="0" y="0"/>
          <a:ext cx="0" cy="0"/>
          <a:chOff x="0" y="0"/>
          <a:chExt cx="0" cy="0"/>
        </a:xfrm>
      </p:grpSpPr>
      <p:sp>
        <p:nvSpPr>
          <p:cNvPr id="1064" name="Shape 1064"/>
          <p:cNvSpPr txBox="1">
            <a:spLocks noGrp="1"/>
          </p:cNvSpPr>
          <p:nvPr>
            <p:ph type="sldNum" idx="12"/>
          </p:nvPr>
        </p:nvSpPr>
        <p:spPr>
          <a:xfrm>
            <a:off x="7070411" y="4722069"/>
            <a:ext cx="1218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fld id="{00000000-1234-1234-1234-123412341234}" type="slidenum">
              <a:rPr lang="en-GB" sz="800">
                <a:solidFill>
                  <a:schemeClr val="accent2"/>
                </a:solidFill>
                <a:latin typeface="Calibri"/>
                <a:ea typeface="Calibri"/>
                <a:cs typeface="Calibri"/>
                <a:sym typeface="Calibri"/>
              </a:rPr>
              <a:t>53</a:t>
            </a:fld>
            <a:endParaRPr lang="en-GB" sz="800">
              <a:solidFill>
                <a:schemeClr val="accent2"/>
              </a:solidFill>
              <a:latin typeface="Calibri"/>
              <a:ea typeface="Calibri"/>
              <a:cs typeface="Calibri"/>
              <a:sym typeface="Calibri"/>
            </a:endParaRPr>
          </a:p>
        </p:txBody>
      </p:sp>
      <p:sp>
        <p:nvSpPr>
          <p:cNvPr id="1065" name="Shape 1065"/>
          <p:cNvSpPr txBox="1">
            <a:spLocks noGrp="1"/>
          </p:cNvSpPr>
          <p:nvPr>
            <p:ph type="body" idx="1"/>
          </p:nvPr>
        </p:nvSpPr>
        <p:spPr>
          <a:xfrm>
            <a:off x="403225" y="367886"/>
            <a:ext cx="6789000" cy="588000"/>
          </a:xfrm>
          <a:prstGeom prst="rect">
            <a:avLst/>
          </a:prstGeom>
          <a:noFill/>
          <a:ln>
            <a:noFill/>
          </a:ln>
        </p:spPr>
        <p:txBody>
          <a:bodyPr wrap="square" lIns="0" tIns="0" rIns="0" bIns="0" anchor="t" anchorCtr="0">
            <a:noAutofit/>
          </a:bodyPr>
          <a:lstStyle/>
          <a:p>
            <a:pPr marL="0" marR="0" lvl="0" indent="0" algn="l" rtl="0">
              <a:lnSpc>
                <a:spcPct val="85000"/>
              </a:lnSpc>
              <a:spcBef>
                <a:spcPts val="0"/>
              </a:spcBef>
              <a:spcAft>
                <a:spcPts val="0"/>
              </a:spcAft>
              <a:buClr>
                <a:schemeClr val="accent1"/>
              </a:buClr>
              <a:buSzPct val="25000"/>
              <a:buFont typeface="Arial"/>
              <a:buNone/>
            </a:pPr>
            <a:r>
              <a:rPr lang="en-GB"/>
              <a:t>Infrastructure Literacy</a:t>
            </a:r>
          </a:p>
          <a:p>
            <a:pPr marL="0" marR="0" lvl="1" indent="0" algn="l" rtl="0">
              <a:lnSpc>
                <a:spcPct val="90000"/>
              </a:lnSpc>
              <a:spcBef>
                <a:spcPts val="0"/>
              </a:spcBef>
              <a:buClr>
                <a:schemeClr val="accent1"/>
              </a:buClr>
              <a:buSzPct val="25000"/>
              <a:buFont typeface="Arial"/>
              <a:buNone/>
            </a:pPr>
            <a:endParaRPr sz="1600" b="0" i="0" u="none" strike="noStrike" cap="none">
              <a:solidFill>
                <a:schemeClr val="dk1"/>
              </a:solidFill>
              <a:latin typeface="Calibri"/>
              <a:ea typeface="Calibri"/>
              <a:cs typeface="Calibri"/>
              <a:sym typeface="Calibri"/>
            </a:endParaRPr>
          </a:p>
        </p:txBody>
      </p:sp>
      <p:sp>
        <p:nvSpPr>
          <p:cNvPr id="1066" name="Shape 1066"/>
          <p:cNvSpPr txBox="1">
            <a:spLocks noGrp="1"/>
          </p:cNvSpPr>
          <p:nvPr>
            <p:ph type="ftr" idx="11"/>
          </p:nvPr>
        </p:nvSpPr>
        <p:spPr>
          <a:xfrm flipH="1">
            <a:off x="6251181" y="4722069"/>
            <a:ext cx="8112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r>
              <a:rPr lang="en-GB" sz="800">
                <a:solidFill>
                  <a:srgbClr val="888888"/>
                </a:solidFill>
                <a:latin typeface="Calibri"/>
                <a:ea typeface="Calibri"/>
                <a:cs typeface="Calibri"/>
                <a:sym typeface="Calibri"/>
              </a:rPr>
              <a:t>© AARNet Pty Ltd |</a:t>
            </a:r>
          </a:p>
        </p:txBody>
      </p:sp>
      <p:sp>
        <p:nvSpPr>
          <p:cNvPr id="1067" name="Shape 1067"/>
          <p:cNvSpPr txBox="1">
            <a:spLocks noGrp="1"/>
          </p:cNvSpPr>
          <p:nvPr>
            <p:ph type="body" idx="2"/>
          </p:nvPr>
        </p:nvSpPr>
        <p:spPr>
          <a:xfrm>
            <a:off x="403225" y="1203325"/>
            <a:ext cx="8345400" cy="3096000"/>
          </a:xfrm>
          <a:prstGeom prst="rect">
            <a:avLst/>
          </a:prstGeom>
          <a:noFill/>
          <a:ln>
            <a:noFill/>
          </a:ln>
        </p:spPr>
        <p:txBody>
          <a:bodyPr wrap="square" lIns="0" tIns="0" rIns="0" bIns="0" anchor="t" anchorCtr="0">
            <a:noAutofit/>
          </a:bodyPr>
          <a:lstStyle/>
          <a:p>
            <a:pPr lvl="0" indent="457200" rtl="0">
              <a:lnSpc>
                <a:spcPct val="115000"/>
              </a:lnSpc>
              <a:spcBef>
                <a:spcPts val="0"/>
              </a:spcBef>
              <a:spcAft>
                <a:spcPts val="1600"/>
              </a:spcAft>
              <a:buNone/>
            </a:pPr>
            <a:r>
              <a:rPr lang="en-GB" b="0">
                <a:solidFill>
                  <a:srgbClr val="0C0C0C"/>
                </a:solidFill>
              </a:rPr>
              <a:t>Knowledge of:		Data and technological infrastructures</a:t>
            </a:r>
          </a:p>
          <a:p>
            <a:pPr lvl="0" indent="457200" rtl="0">
              <a:lnSpc>
                <a:spcPct val="115000"/>
              </a:lnSpc>
              <a:spcBef>
                <a:spcPts val="0"/>
              </a:spcBef>
              <a:spcAft>
                <a:spcPts val="1600"/>
              </a:spcAft>
              <a:buNone/>
            </a:pPr>
            <a:r>
              <a:rPr lang="en-GB" b="0">
                <a:solidFill>
                  <a:srgbClr val="0C0C0C"/>
                </a:solidFill>
              </a:rPr>
              <a:t>Capacity to use: 		Data and technological infrastructures </a:t>
            </a:r>
          </a:p>
          <a:p>
            <a:pPr lvl="0" indent="457200" rtl="0">
              <a:lnSpc>
                <a:spcPct val="115000"/>
              </a:lnSpc>
              <a:spcBef>
                <a:spcPts val="0"/>
              </a:spcBef>
              <a:spcAft>
                <a:spcPts val="1600"/>
              </a:spcAft>
              <a:buNone/>
            </a:pPr>
            <a:endParaRPr b="0">
              <a:solidFill>
                <a:srgbClr val="0C0C0C"/>
              </a:solidFill>
            </a:endParaRPr>
          </a:p>
          <a:p>
            <a:pPr lvl="0" indent="457200" rtl="0">
              <a:lnSpc>
                <a:spcPct val="115000"/>
              </a:lnSpc>
              <a:spcBef>
                <a:spcPts val="0"/>
              </a:spcBef>
              <a:spcAft>
                <a:spcPts val="1600"/>
              </a:spcAft>
              <a:buNone/>
            </a:pPr>
            <a:r>
              <a:rPr lang="en-GB" b="0">
                <a:solidFill>
                  <a:srgbClr val="0C0C0C"/>
                </a:solidFill>
              </a:rPr>
              <a:t>Enabling: 			Research (people and ideas or questions)</a:t>
            </a:r>
          </a:p>
          <a:p>
            <a:pPr marL="1828800" lvl="0" indent="457200" rtl="0">
              <a:lnSpc>
                <a:spcPct val="115000"/>
              </a:lnSpc>
              <a:spcBef>
                <a:spcPts val="0"/>
              </a:spcBef>
              <a:spcAft>
                <a:spcPts val="1600"/>
              </a:spcAft>
              <a:buNone/>
            </a:pPr>
            <a:r>
              <a:rPr lang="en-GB" b="0">
                <a:solidFill>
                  <a:srgbClr val="0C0C0C"/>
                </a:solidFill>
              </a:rPr>
              <a:t>Innovation (new ideas, attitudes, products, ways of living)</a:t>
            </a:r>
          </a:p>
          <a:p>
            <a:pPr marL="1828800" lvl="0" indent="457200" rtl="0">
              <a:lnSpc>
                <a:spcPct val="115000"/>
              </a:lnSpc>
              <a:spcBef>
                <a:spcPts val="0"/>
              </a:spcBef>
              <a:spcAft>
                <a:spcPts val="1600"/>
              </a:spcAft>
              <a:buNone/>
            </a:pPr>
            <a:endParaRPr b="0">
              <a:solidFill>
                <a:srgbClr val="0C0C0C"/>
              </a:solidFill>
            </a:endParaRPr>
          </a:p>
          <a:p>
            <a:pPr lvl="0" indent="387350" rtl="0">
              <a:lnSpc>
                <a:spcPct val="115000"/>
              </a:lnSpc>
              <a:spcBef>
                <a:spcPts val="0"/>
              </a:spcBef>
              <a:spcAft>
                <a:spcPts val="1600"/>
              </a:spcAft>
              <a:buClr>
                <a:schemeClr val="dk1"/>
              </a:buClr>
              <a:buSzPct val="68750"/>
              <a:buFont typeface="Arial"/>
              <a:buNone/>
            </a:pPr>
            <a:r>
              <a:rPr lang="en-GB">
                <a:solidFill>
                  <a:srgbClr val="0C0C0C"/>
                </a:solidFill>
              </a:rPr>
              <a:t>Infrastructure Literacy is a facet of Digital Capability</a:t>
            </a:r>
          </a:p>
        </p:txBody>
      </p:sp>
      <p:sp>
        <p:nvSpPr>
          <p:cNvPr id="1068" name="Shape 1068"/>
          <p:cNvSpPr txBox="1">
            <a:spLocks noGrp="1"/>
          </p:cNvSpPr>
          <p:nvPr>
            <p:ph type="body" idx="3"/>
          </p:nvPr>
        </p:nvSpPr>
        <p:spPr>
          <a:xfrm>
            <a:off x="403225" y="4443412"/>
            <a:ext cx="312600" cy="110700"/>
          </a:xfrm>
          <a:prstGeom prst="rect">
            <a:avLst/>
          </a:prstGeom>
          <a:noFill/>
          <a:ln>
            <a:noFill/>
          </a:ln>
        </p:spPr>
        <p:txBody>
          <a:bodyPr wrap="square" lIns="0" tIns="0" rIns="0" bIns="0" anchor="t" anchorCtr="0">
            <a:noAutofit/>
          </a:bodyPr>
          <a:lstStyle/>
          <a:p>
            <a:pPr marL="0" marR="0" lvl="0" indent="0" algn="l" rtl="0">
              <a:lnSpc>
                <a:spcPct val="90000"/>
              </a:lnSpc>
              <a:spcBef>
                <a:spcPts val="0"/>
              </a:spcBef>
              <a:buClr>
                <a:schemeClr val="accent2"/>
              </a:buClr>
              <a:buSzPct val="25000"/>
              <a:buFont typeface="Arial"/>
              <a:buNone/>
            </a:pPr>
            <a:endParaRPr sz="800" b="0" i="0" u="none" strike="noStrike" cap="none">
              <a:solidFill>
                <a:schemeClr val="accent2"/>
              </a:solidFill>
              <a:latin typeface="Calibri"/>
              <a:ea typeface="Calibri"/>
              <a:cs typeface="Calibri"/>
              <a:sym typeface="Calibri"/>
            </a:endParaRPr>
          </a:p>
        </p:txBody>
      </p:sp>
    </p:spTree>
  </p:cSld>
  <p:clrMapOvr>
    <a:masterClrMapping/>
  </p:clrMapOvr>
  <p:transition spd="med">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072"/>
        <p:cNvGrpSpPr/>
        <p:nvPr/>
      </p:nvGrpSpPr>
      <p:grpSpPr>
        <a:xfrm>
          <a:off x="0" y="0"/>
          <a:ext cx="0" cy="0"/>
          <a:chOff x="0" y="0"/>
          <a:chExt cx="0" cy="0"/>
        </a:xfrm>
      </p:grpSpPr>
      <p:pic>
        <p:nvPicPr>
          <p:cNvPr id="1073" name="Shape 1073"/>
          <p:cNvPicPr preferRelativeResize="0">
            <a:picLocks noGrp="1"/>
          </p:cNvPicPr>
          <p:nvPr>
            <p:ph type="pic" idx="2"/>
          </p:nvPr>
        </p:nvPicPr>
        <p:blipFill rotWithShape="1">
          <a:blip r:embed="rId3">
            <a:alphaModFix/>
          </a:blip>
          <a:srcRect t="20949" b="20955"/>
          <a:stretch/>
        </p:blipFill>
        <p:spPr>
          <a:xfrm>
            <a:off x="0" y="0"/>
            <a:ext cx="9144000" cy="3543300"/>
          </a:xfrm>
          <a:prstGeom prst="rect">
            <a:avLst/>
          </a:prstGeom>
          <a:noFill/>
          <a:ln>
            <a:noFill/>
          </a:ln>
        </p:spPr>
      </p:pic>
      <p:sp>
        <p:nvSpPr>
          <p:cNvPr id="1074" name="Shape 1074"/>
          <p:cNvSpPr txBox="1">
            <a:spLocks noGrp="1"/>
          </p:cNvSpPr>
          <p:nvPr>
            <p:ph type="title"/>
          </p:nvPr>
        </p:nvSpPr>
        <p:spPr>
          <a:xfrm>
            <a:off x="1237512" y="3841405"/>
            <a:ext cx="4889700" cy="422400"/>
          </a:xfrm>
          <a:prstGeom prst="rect">
            <a:avLst/>
          </a:prstGeom>
          <a:noFill/>
          <a:ln>
            <a:noFill/>
          </a:ln>
        </p:spPr>
        <p:txBody>
          <a:bodyPr wrap="square" lIns="0" tIns="0" rIns="0" bIns="0" anchor="t" anchorCtr="0">
            <a:noAutofit/>
          </a:bodyPr>
          <a:lstStyle/>
          <a:p>
            <a:pPr marL="0" marR="0" lvl="0" indent="0" algn="l" rtl="0">
              <a:lnSpc>
                <a:spcPct val="85000"/>
              </a:lnSpc>
              <a:spcBef>
                <a:spcPts val="0"/>
              </a:spcBef>
              <a:buClr>
                <a:schemeClr val="accent2"/>
              </a:buClr>
              <a:buSzPct val="25000"/>
              <a:buFont typeface="Calibri"/>
              <a:buNone/>
            </a:pPr>
            <a:r>
              <a:rPr lang="en-GB"/>
              <a:t>DIGITAL CAPABILITY</a:t>
            </a:r>
          </a:p>
          <a:p>
            <a:pPr marL="0" marR="0" lvl="0" indent="0" algn="l" rtl="0">
              <a:lnSpc>
                <a:spcPct val="85000"/>
              </a:lnSpc>
              <a:spcBef>
                <a:spcPts val="0"/>
              </a:spcBef>
              <a:buClr>
                <a:schemeClr val="accent2"/>
              </a:buClr>
              <a:buSzPct val="25000"/>
              <a:buFont typeface="Calibri"/>
              <a:buNone/>
            </a:pPr>
            <a:r>
              <a:rPr lang="en-GB" sz="2600"/>
              <a:t>JISC Framework</a:t>
            </a:r>
          </a:p>
        </p:txBody>
      </p:sp>
      <p:sp>
        <p:nvSpPr>
          <p:cNvPr id="1075" name="Shape 1075"/>
          <p:cNvSpPr txBox="1">
            <a:spLocks noGrp="1"/>
          </p:cNvSpPr>
          <p:nvPr>
            <p:ph type="body" idx="1"/>
          </p:nvPr>
        </p:nvSpPr>
        <p:spPr>
          <a:xfrm rot="10800000" flipH="1">
            <a:off x="0" y="3446100"/>
            <a:ext cx="6127200" cy="97200"/>
          </a:xfrm>
          <a:prstGeom prst="rect">
            <a:avLst/>
          </a:prstGeom>
          <a:blipFill rotWithShape="1">
            <a:blip r:embed="rId4">
              <a:alphaModFix/>
            </a:blip>
            <a:stretch>
              <a:fillRect/>
            </a:stretch>
          </a:blipFill>
          <a:ln>
            <a:noFill/>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600" b="0" i="0" u="none" strike="noStrike" cap="none">
              <a:latin typeface="Calibri"/>
              <a:ea typeface="Calibri"/>
              <a:cs typeface="Calibri"/>
              <a:sym typeface="Calibri"/>
            </a:endParaRPr>
          </a:p>
        </p:txBody>
      </p:sp>
    </p:spTree>
  </p:cSld>
  <p:clrMapOvr>
    <a:masterClrMapping/>
  </p:clrMapOvr>
  <p:transition spd="med">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1080" name="Shape 1080"/>
          <p:cNvSpPr txBox="1">
            <a:spLocks noGrp="1"/>
          </p:cNvSpPr>
          <p:nvPr>
            <p:ph type="sldNum" idx="12"/>
          </p:nvPr>
        </p:nvSpPr>
        <p:spPr>
          <a:xfrm>
            <a:off x="7070411" y="4722069"/>
            <a:ext cx="1218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fld id="{00000000-1234-1234-1234-123412341234}" type="slidenum">
              <a:rPr lang="en-GB" sz="800">
                <a:solidFill>
                  <a:schemeClr val="accent2"/>
                </a:solidFill>
                <a:latin typeface="Calibri"/>
                <a:ea typeface="Calibri"/>
                <a:cs typeface="Calibri"/>
                <a:sym typeface="Calibri"/>
              </a:rPr>
              <a:t>55</a:t>
            </a:fld>
            <a:endParaRPr lang="en-GB" sz="800">
              <a:solidFill>
                <a:schemeClr val="accent2"/>
              </a:solidFill>
              <a:latin typeface="Calibri"/>
              <a:ea typeface="Calibri"/>
              <a:cs typeface="Calibri"/>
              <a:sym typeface="Calibri"/>
            </a:endParaRPr>
          </a:p>
        </p:txBody>
      </p:sp>
      <p:sp>
        <p:nvSpPr>
          <p:cNvPr id="1081" name="Shape 1081"/>
          <p:cNvSpPr txBox="1">
            <a:spLocks noGrp="1"/>
          </p:cNvSpPr>
          <p:nvPr>
            <p:ph type="body" idx="1"/>
          </p:nvPr>
        </p:nvSpPr>
        <p:spPr>
          <a:xfrm>
            <a:off x="403225" y="367886"/>
            <a:ext cx="6789000" cy="588000"/>
          </a:xfrm>
          <a:prstGeom prst="rect">
            <a:avLst/>
          </a:prstGeom>
          <a:noFill/>
          <a:ln>
            <a:noFill/>
          </a:ln>
        </p:spPr>
        <p:txBody>
          <a:bodyPr wrap="square" lIns="0" tIns="0" rIns="0" bIns="0" anchor="t" anchorCtr="0">
            <a:noAutofit/>
          </a:bodyPr>
          <a:lstStyle/>
          <a:p>
            <a:pPr marL="0" marR="0" lvl="0" indent="0" algn="l" rtl="0">
              <a:lnSpc>
                <a:spcPct val="85000"/>
              </a:lnSpc>
              <a:spcBef>
                <a:spcPts val="0"/>
              </a:spcBef>
              <a:buClr>
                <a:schemeClr val="accent1"/>
              </a:buClr>
              <a:buSzPct val="25000"/>
              <a:buFont typeface="Arial"/>
              <a:buNone/>
            </a:pPr>
            <a:r>
              <a:rPr lang="en-GB"/>
              <a:t>Digital Capability (JISC)</a:t>
            </a:r>
          </a:p>
        </p:txBody>
      </p:sp>
      <p:sp>
        <p:nvSpPr>
          <p:cNvPr id="1082" name="Shape 1082"/>
          <p:cNvSpPr txBox="1">
            <a:spLocks noGrp="1"/>
          </p:cNvSpPr>
          <p:nvPr>
            <p:ph type="ftr" idx="11"/>
          </p:nvPr>
        </p:nvSpPr>
        <p:spPr>
          <a:xfrm flipH="1">
            <a:off x="6251181" y="4722069"/>
            <a:ext cx="8112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r>
              <a:rPr lang="en-GB" sz="800">
                <a:solidFill>
                  <a:srgbClr val="888888"/>
                </a:solidFill>
                <a:latin typeface="Calibri"/>
                <a:ea typeface="Calibri"/>
                <a:cs typeface="Calibri"/>
                <a:sym typeface="Calibri"/>
              </a:rPr>
              <a:t>© AARNet Pty Ltd </a:t>
            </a:r>
            <a:r>
              <a:rPr lang="en-GB" sz="800">
                <a:solidFill>
                  <a:schemeClr val="accent1"/>
                </a:solidFill>
                <a:latin typeface="Calibri"/>
                <a:ea typeface="Calibri"/>
                <a:cs typeface="Calibri"/>
                <a:sym typeface="Calibri"/>
              </a:rPr>
              <a:t>|</a:t>
            </a:r>
          </a:p>
        </p:txBody>
      </p:sp>
      <p:sp>
        <p:nvSpPr>
          <p:cNvPr id="1083" name="Shape 1083"/>
          <p:cNvSpPr txBox="1">
            <a:spLocks noGrp="1"/>
          </p:cNvSpPr>
          <p:nvPr>
            <p:ph type="body" idx="2"/>
          </p:nvPr>
        </p:nvSpPr>
        <p:spPr>
          <a:xfrm>
            <a:off x="403225" y="1203325"/>
            <a:ext cx="8345400" cy="3096000"/>
          </a:xfrm>
          <a:prstGeom prst="rect">
            <a:avLst/>
          </a:prstGeom>
          <a:noFill/>
          <a:ln>
            <a:noFill/>
          </a:ln>
        </p:spPr>
        <p:txBody>
          <a:bodyPr wrap="square" lIns="0" tIns="0" rIns="0" bIns="0" anchor="t" anchorCtr="0">
            <a:noAutofit/>
          </a:bodyPr>
          <a:lstStyle/>
          <a:p>
            <a:pPr marL="0" marR="0" lvl="0" indent="0" algn="l" rtl="0">
              <a:lnSpc>
                <a:spcPct val="90000"/>
              </a:lnSpc>
              <a:spcBef>
                <a:spcPts val="0"/>
              </a:spcBef>
              <a:buClr>
                <a:schemeClr val="accent2"/>
              </a:buClr>
              <a:buSzPct val="25000"/>
              <a:buFont typeface="Arial"/>
              <a:buNone/>
            </a:pPr>
            <a:endParaRPr sz="1600" b="1" i="0" u="none" strike="noStrike" cap="none">
              <a:solidFill>
                <a:schemeClr val="accent2"/>
              </a:solidFill>
              <a:latin typeface="Calibri"/>
              <a:ea typeface="Calibri"/>
              <a:cs typeface="Calibri"/>
              <a:sym typeface="Calibri"/>
            </a:endParaRPr>
          </a:p>
        </p:txBody>
      </p:sp>
      <p:sp>
        <p:nvSpPr>
          <p:cNvPr id="1084" name="Shape 1084"/>
          <p:cNvSpPr txBox="1">
            <a:spLocks noGrp="1"/>
          </p:cNvSpPr>
          <p:nvPr>
            <p:ph type="body" idx="3"/>
          </p:nvPr>
        </p:nvSpPr>
        <p:spPr>
          <a:xfrm>
            <a:off x="403225" y="4443412"/>
            <a:ext cx="312600" cy="110700"/>
          </a:xfrm>
          <a:prstGeom prst="rect">
            <a:avLst/>
          </a:prstGeom>
          <a:noFill/>
          <a:ln>
            <a:noFill/>
          </a:ln>
        </p:spPr>
        <p:txBody>
          <a:bodyPr wrap="square" lIns="0" tIns="0" rIns="0" bIns="0" anchor="t" anchorCtr="0">
            <a:noAutofit/>
          </a:bodyPr>
          <a:lstStyle/>
          <a:p>
            <a:pPr marL="0" marR="0" lvl="0" indent="0" algn="l" rtl="0">
              <a:lnSpc>
                <a:spcPct val="90000"/>
              </a:lnSpc>
              <a:spcBef>
                <a:spcPts val="0"/>
              </a:spcBef>
              <a:buClr>
                <a:schemeClr val="accent2"/>
              </a:buClr>
              <a:buSzPct val="25000"/>
              <a:buFont typeface="Arial"/>
              <a:buNone/>
            </a:pPr>
            <a:endParaRPr sz="800" b="0" i="0" u="none" strike="noStrike" cap="none">
              <a:solidFill>
                <a:schemeClr val="accent2"/>
              </a:solidFill>
              <a:latin typeface="Calibri"/>
              <a:ea typeface="Calibri"/>
              <a:cs typeface="Calibri"/>
              <a:sym typeface="Calibri"/>
            </a:endParaRPr>
          </a:p>
        </p:txBody>
      </p:sp>
      <p:pic>
        <p:nvPicPr>
          <p:cNvPr id="1085" name="Shape 1085" descr="digital-capability-model-wide.jpg"/>
          <p:cNvPicPr preferRelativeResize="0"/>
          <p:nvPr/>
        </p:nvPicPr>
        <p:blipFill>
          <a:blip r:embed="rId3">
            <a:alphaModFix/>
          </a:blip>
          <a:stretch>
            <a:fillRect/>
          </a:stretch>
        </p:blipFill>
        <p:spPr>
          <a:xfrm>
            <a:off x="1530800" y="854571"/>
            <a:ext cx="6082400" cy="3642699"/>
          </a:xfrm>
          <a:prstGeom prst="rect">
            <a:avLst/>
          </a:prstGeom>
          <a:noFill/>
          <a:ln>
            <a:noFill/>
          </a:ln>
        </p:spPr>
      </p:pic>
    </p:spTree>
  </p:cSld>
  <p:clrMapOvr>
    <a:masterClrMapping/>
  </p:clrMapOvr>
  <p:transition spd="med">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sp>
        <p:nvSpPr>
          <p:cNvPr id="1090" name="Shape 1090"/>
          <p:cNvSpPr txBox="1">
            <a:spLocks noGrp="1"/>
          </p:cNvSpPr>
          <p:nvPr>
            <p:ph type="sldNum" idx="12"/>
          </p:nvPr>
        </p:nvSpPr>
        <p:spPr>
          <a:xfrm>
            <a:off x="7070411" y="4722069"/>
            <a:ext cx="1218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fld id="{00000000-1234-1234-1234-123412341234}" type="slidenum">
              <a:rPr lang="en-GB" sz="800">
                <a:solidFill>
                  <a:schemeClr val="accent2"/>
                </a:solidFill>
                <a:latin typeface="Calibri"/>
                <a:ea typeface="Calibri"/>
                <a:cs typeface="Calibri"/>
                <a:sym typeface="Calibri"/>
              </a:rPr>
              <a:t>56</a:t>
            </a:fld>
            <a:endParaRPr lang="en-GB" sz="800">
              <a:solidFill>
                <a:schemeClr val="accent2"/>
              </a:solidFill>
              <a:latin typeface="Calibri"/>
              <a:ea typeface="Calibri"/>
              <a:cs typeface="Calibri"/>
              <a:sym typeface="Calibri"/>
            </a:endParaRPr>
          </a:p>
        </p:txBody>
      </p:sp>
      <p:sp>
        <p:nvSpPr>
          <p:cNvPr id="1091" name="Shape 1091"/>
          <p:cNvSpPr txBox="1">
            <a:spLocks noGrp="1"/>
          </p:cNvSpPr>
          <p:nvPr>
            <p:ph type="body" idx="1"/>
          </p:nvPr>
        </p:nvSpPr>
        <p:spPr>
          <a:xfrm>
            <a:off x="403225" y="367886"/>
            <a:ext cx="6789000" cy="588000"/>
          </a:xfrm>
          <a:prstGeom prst="rect">
            <a:avLst/>
          </a:prstGeom>
          <a:noFill/>
          <a:ln>
            <a:noFill/>
          </a:ln>
        </p:spPr>
        <p:txBody>
          <a:bodyPr wrap="square" lIns="0" tIns="0" rIns="0" bIns="0" anchor="t" anchorCtr="0">
            <a:noAutofit/>
          </a:bodyPr>
          <a:lstStyle/>
          <a:p>
            <a:pPr marL="0" marR="0" lvl="0" indent="0" algn="l" rtl="0">
              <a:lnSpc>
                <a:spcPct val="85000"/>
              </a:lnSpc>
              <a:spcBef>
                <a:spcPts val="0"/>
              </a:spcBef>
              <a:buClr>
                <a:schemeClr val="accent1"/>
              </a:buClr>
              <a:buSzPct val="25000"/>
              <a:buFont typeface="Arial"/>
              <a:buNone/>
            </a:pPr>
            <a:r>
              <a:rPr lang="en-GB"/>
              <a:t>Digital Capability (JISC)</a:t>
            </a:r>
          </a:p>
        </p:txBody>
      </p:sp>
      <p:sp>
        <p:nvSpPr>
          <p:cNvPr id="1092" name="Shape 1092"/>
          <p:cNvSpPr txBox="1">
            <a:spLocks noGrp="1"/>
          </p:cNvSpPr>
          <p:nvPr>
            <p:ph type="ftr" idx="11"/>
          </p:nvPr>
        </p:nvSpPr>
        <p:spPr>
          <a:xfrm flipH="1">
            <a:off x="6251181" y="4722069"/>
            <a:ext cx="8112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r>
              <a:rPr lang="en-GB" sz="800">
                <a:solidFill>
                  <a:srgbClr val="888888"/>
                </a:solidFill>
                <a:latin typeface="Calibri"/>
                <a:ea typeface="Calibri"/>
                <a:cs typeface="Calibri"/>
                <a:sym typeface="Calibri"/>
              </a:rPr>
              <a:t>© AARNet Pty Ltd </a:t>
            </a:r>
            <a:r>
              <a:rPr lang="en-GB" sz="800">
                <a:solidFill>
                  <a:schemeClr val="accent1"/>
                </a:solidFill>
                <a:latin typeface="Calibri"/>
                <a:ea typeface="Calibri"/>
                <a:cs typeface="Calibri"/>
                <a:sym typeface="Calibri"/>
              </a:rPr>
              <a:t>|</a:t>
            </a:r>
          </a:p>
        </p:txBody>
      </p:sp>
      <p:sp>
        <p:nvSpPr>
          <p:cNvPr id="1093" name="Shape 1093"/>
          <p:cNvSpPr txBox="1">
            <a:spLocks noGrp="1"/>
          </p:cNvSpPr>
          <p:nvPr>
            <p:ph type="body" idx="2"/>
          </p:nvPr>
        </p:nvSpPr>
        <p:spPr>
          <a:xfrm>
            <a:off x="403225" y="1203325"/>
            <a:ext cx="8345400" cy="3096000"/>
          </a:xfrm>
          <a:prstGeom prst="rect">
            <a:avLst/>
          </a:prstGeom>
          <a:noFill/>
          <a:ln>
            <a:noFill/>
          </a:ln>
        </p:spPr>
        <p:txBody>
          <a:bodyPr wrap="square" lIns="0" tIns="0" rIns="0" bIns="0" anchor="t" anchorCtr="0">
            <a:noAutofit/>
          </a:bodyPr>
          <a:lstStyle/>
          <a:p>
            <a:pPr marL="0" marR="0" lvl="0" indent="0" algn="l" rtl="0">
              <a:lnSpc>
                <a:spcPct val="90000"/>
              </a:lnSpc>
              <a:spcBef>
                <a:spcPts val="0"/>
              </a:spcBef>
              <a:buClr>
                <a:schemeClr val="accent2"/>
              </a:buClr>
              <a:buSzPct val="25000"/>
              <a:buFont typeface="Arial"/>
              <a:buNone/>
            </a:pPr>
            <a:endParaRPr sz="1600" b="1" i="0" u="none" strike="noStrike" cap="none">
              <a:solidFill>
                <a:schemeClr val="accent2"/>
              </a:solidFill>
              <a:latin typeface="Calibri"/>
              <a:ea typeface="Calibri"/>
              <a:cs typeface="Calibri"/>
              <a:sym typeface="Calibri"/>
            </a:endParaRPr>
          </a:p>
        </p:txBody>
      </p:sp>
      <p:sp>
        <p:nvSpPr>
          <p:cNvPr id="1094" name="Shape 1094"/>
          <p:cNvSpPr txBox="1">
            <a:spLocks noGrp="1"/>
          </p:cNvSpPr>
          <p:nvPr>
            <p:ph type="body" idx="3"/>
          </p:nvPr>
        </p:nvSpPr>
        <p:spPr>
          <a:xfrm>
            <a:off x="403225" y="4443412"/>
            <a:ext cx="312600" cy="110700"/>
          </a:xfrm>
          <a:prstGeom prst="rect">
            <a:avLst/>
          </a:prstGeom>
          <a:noFill/>
          <a:ln>
            <a:noFill/>
          </a:ln>
        </p:spPr>
        <p:txBody>
          <a:bodyPr wrap="square" lIns="0" tIns="0" rIns="0" bIns="0" anchor="t" anchorCtr="0">
            <a:noAutofit/>
          </a:bodyPr>
          <a:lstStyle/>
          <a:p>
            <a:pPr marL="0" marR="0" lvl="0" indent="0" algn="l" rtl="0">
              <a:lnSpc>
                <a:spcPct val="90000"/>
              </a:lnSpc>
              <a:spcBef>
                <a:spcPts val="0"/>
              </a:spcBef>
              <a:buClr>
                <a:schemeClr val="accent2"/>
              </a:buClr>
              <a:buSzPct val="25000"/>
              <a:buFont typeface="Arial"/>
              <a:buNone/>
            </a:pPr>
            <a:endParaRPr sz="800" b="0" i="0" u="none" strike="noStrike" cap="none">
              <a:solidFill>
                <a:schemeClr val="accent2"/>
              </a:solidFill>
              <a:latin typeface="Calibri"/>
              <a:ea typeface="Calibri"/>
              <a:cs typeface="Calibri"/>
              <a:sym typeface="Calibri"/>
            </a:endParaRPr>
          </a:p>
        </p:txBody>
      </p:sp>
      <p:pic>
        <p:nvPicPr>
          <p:cNvPr id="1095" name="Shape 1095" descr="7-elements.png"/>
          <p:cNvPicPr preferRelativeResize="0"/>
          <p:nvPr/>
        </p:nvPicPr>
        <p:blipFill>
          <a:blip r:embed="rId3">
            <a:alphaModFix/>
          </a:blip>
          <a:stretch>
            <a:fillRect/>
          </a:stretch>
        </p:blipFill>
        <p:spPr>
          <a:xfrm>
            <a:off x="1864037" y="771475"/>
            <a:ext cx="5415922" cy="3508951"/>
          </a:xfrm>
          <a:prstGeom prst="rect">
            <a:avLst/>
          </a:prstGeom>
          <a:noFill/>
          <a:ln>
            <a:noFill/>
          </a:ln>
        </p:spPr>
      </p:pic>
      <p:sp>
        <p:nvSpPr>
          <p:cNvPr id="1096" name="Shape 1096"/>
          <p:cNvSpPr/>
          <p:nvPr/>
        </p:nvSpPr>
        <p:spPr>
          <a:xfrm>
            <a:off x="4556575" y="3311200"/>
            <a:ext cx="1963500" cy="1131000"/>
          </a:xfrm>
          <a:prstGeom prst="ellipse">
            <a:avLst/>
          </a:prstGeom>
          <a:noFill/>
          <a:ln w="28575" cap="flat" cmpd="sng">
            <a:solidFill>
              <a:srgbClr val="FF0000"/>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Tree>
  </p:cSld>
  <p:clrMapOvr>
    <a:masterClrMapping/>
  </p:clrMapOvr>
  <p:transition spd="med">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sp>
        <p:nvSpPr>
          <p:cNvPr id="1101" name="Shape 1101"/>
          <p:cNvSpPr txBox="1">
            <a:spLocks noGrp="1"/>
          </p:cNvSpPr>
          <p:nvPr>
            <p:ph type="sldNum" idx="12"/>
          </p:nvPr>
        </p:nvSpPr>
        <p:spPr>
          <a:xfrm>
            <a:off x="7070411" y="4722069"/>
            <a:ext cx="1218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fld id="{00000000-1234-1234-1234-123412341234}" type="slidenum">
              <a:rPr lang="en-GB" sz="800">
                <a:solidFill>
                  <a:schemeClr val="accent2"/>
                </a:solidFill>
                <a:latin typeface="Calibri"/>
                <a:ea typeface="Calibri"/>
                <a:cs typeface="Calibri"/>
                <a:sym typeface="Calibri"/>
              </a:rPr>
              <a:t>57</a:t>
            </a:fld>
            <a:endParaRPr lang="en-GB" sz="800">
              <a:solidFill>
                <a:schemeClr val="accent2"/>
              </a:solidFill>
              <a:latin typeface="Calibri"/>
              <a:ea typeface="Calibri"/>
              <a:cs typeface="Calibri"/>
              <a:sym typeface="Calibri"/>
            </a:endParaRPr>
          </a:p>
        </p:txBody>
      </p:sp>
      <p:sp>
        <p:nvSpPr>
          <p:cNvPr id="1102" name="Shape 1102"/>
          <p:cNvSpPr txBox="1">
            <a:spLocks noGrp="1"/>
          </p:cNvSpPr>
          <p:nvPr>
            <p:ph type="body" idx="1"/>
          </p:nvPr>
        </p:nvSpPr>
        <p:spPr>
          <a:xfrm>
            <a:off x="403225" y="367886"/>
            <a:ext cx="6789000" cy="588000"/>
          </a:xfrm>
          <a:prstGeom prst="rect">
            <a:avLst/>
          </a:prstGeom>
          <a:noFill/>
          <a:ln>
            <a:noFill/>
          </a:ln>
        </p:spPr>
        <p:txBody>
          <a:bodyPr wrap="square" lIns="0" tIns="0" rIns="0" bIns="0" anchor="t" anchorCtr="0">
            <a:noAutofit/>
          </a:bodyPr>
          <a:lstStyle/>
          <a:p>
            <a:pPr marL="0" marR="0" lvl="0" indent="0" algn="l" rtl="0">
              <a:lnSpc>
                <a:spcPct val="85000"/>
              </a:lnSpc>
              <a:spcBef>
                <a:spcPts val="0"/>
              </a:spcBef>
              <a:spcAft>
                <a:spcPts val="0"/>
              </a:spcAft>
              <a:buClr>
                <a:schemeClr val="accent1"/>
              </a:buClr>
              <a:buSzPct val="25000"/>
              <a:buFont typeface="Arial"/>
              <a:buNone/>
            </a:pPr>
            <a:r>
              <a:rPr lang="en-GB"/>
              <a:t>Digital Capability</a:t>
            </a:r>
          </a:p>
          <a:p>
            <a:pPr marL="0" marR="0" lvl="1" indent="0" algn="l" rtl="0">
              <a:lnSpc>
                <a:spcPct val="90000"/>
              </a:lnSpc>
              <a:spcBef>
                <a:spcPts val="0"/>
              </a:spcBef>
              <a:buClr>
                <a:schemeClr val="accent1"/>
              </a:buClr>
              <a:buSzPct val="25000"/>
              <a:buFont typeface="Arial"/>
              <a:buNone/>
            </a:pPr>
            <a:endParaRPr sz="1600" b="0" i="0" u="none" strike="noStrike" cap="none">
              <a:solidFill>
                <a:schemeClr val="dk1"/>
              </a:solidFill>
              <a:latin typeface="Calibri"/>
              <a:ea typeface="Calibri"/>
              <a:cs typeface="Calibri"/>
              <a:sym typeface="Calibri"/>
            </a:endParaRPr>
          </a:p>
        </p:txBody>
      </p:sp>
      <p:sp>
        <p:nvSpPr>
          <p:cNvPr id="1103" name="Shape 1103"/>
          <p:cNvSpPr txBox="1">
            <a:spLocks noGrp="1"/>
          </p:cNvSpPr>
          <p:nvPr>
            <p:ph type="ftr" idx="11"/>
          </p:nvPr>
        </p:nvSpPr>
        <p:spPr>
          <a:xfrm flipH="1">
            <a:off x="6251181" y="4722069"/>
            <a:ext cx="8112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r>
              <a:rPr lang="en-GB" sz="800">
                <a:solidFill>
                  <a:srgbClr val="888888"/>
                </a:solidFill>
                <a:latin typeface="Calibri"/>
                <a:ea typeface="Calibri"/>
                <a:cs typeface="Calibri"/>
                <a:sym typeface="Calibri"/>
              </a:rPr>
              <a:t>© AARNet Pty Ltd |</a:t>
            </a:r>
          </a:p>
        </p:txBody>
      </p:sp>
      <p:sp>
        <p:nvSpPr>
          <p:cNvPr id="1104" name="Shape 1104"/>
          <p:cNvSpPr txBox="1">
            <a:spLocks noGrp="1"/>
          </p:cNvSpPr>
          <p:nvPr>
            <p:ph type="body" idx="2"/>
          </p:nvPr>
        </p:nvSpPr>
        <p:spPr>
          <a:xfrm>
            <a:off x="403225" y="1203325"/>
            <a:ext cx="8345400" cy="3096000"/>
          </a:xfrm>
          <a:prstGeom prst="rect">
            <a:avLst/>
          </a:prstGeom>
          <a:noFill/>
          <a:ln>
            <a:noFill/>
          </a:ln>
        </p:spPr>
        <p:txBody>
          <a:bodyPr wrap="square" lIns="0" tIns="0" rIns="0" bIns="0" anchor="t" anchorCtr="0">
            <a:noAutofit/>
          </a:bodyPr>
          <a:lstStyle/>
          <a:p>
            <a:pPr marL="1828800" lvl="0" indent="457200" rtl="0">
              <a:lnSpc>
                <a:spcPct val="115000"/>
              </a:lnSpc>
              <a:spcBef>
                <a:spcPts val="0"/>
              </a:spcBef>
              <a:spcAft>
                <a:spcPts val="1600"/>
              </a:spcAft>
              <a:buNone/>
            </a:pPr>
            <a:endParaRPr b="0">
              <a:solidFill>
                <a:srgbClr val="0C0C0C"/>
              </a:solidFill>
            </a:endParaRPr>
          </a:p>
          <a:p>
            <a:pPr marL="1828800" lvl="0" indent="457200" rtl="0">
              <a:lnSpc>
                <a:spcPct val="115000"/>
              </a:lnSpc>
              <a:spcBef>
                <a:spcPts val="0"/>
              </a:spcBef>
              <a:spcAft>
                <a:spcPts val="1600"/>
              </a:spcAft>
              <a:buNone/>
            </a:pPr>
            <a:endParaRPr b="0">
              <a:solidFill>
                <a:srgbClr val="0C0C0C"/>
              </a:solidFill>
            </a:endParaRPr>
          </a:p>
          <a:p>
            <a:pPr marL="1828800" lvl="0" indent="457200" rtl="0">
              <a:lnSpc>
                <a:spcPct val="115000"/>
              </a:lnSpc>
              <a:spcBef>
                <a:spcPts val="0"/>
              </a:spcBef>
              <a:spcAft>
                <a:spcPts val="1600"/>
              </a:spcAft>
              <a:buNone/>
            </a:pPr>
            <a:endParaRPr b="0">
              <a:solidFill>
                <a:srgbClr val="0C0C0C"/>
              </a:solidFill>
            </a:endParaRPr>
          </a:p>
          <a:p>
            <a:pPr marL="1828800" lvl="0" indent="457200" rtl="0">
              <a:lnSpc>
                <a:spcPct val="115000"/>
              </a:lnSpc>
              <a:spcBef>
                <a:spcPts val="0"/>
              </a:spcBef>
              <a:spcAft>
                <a:spcPts val="1600"/>
              </a:spcAft>
              <a:buNone/>
            </a:pPr>
            <a:endParaRPr b="0">
              <a:solidFill>
                <a:srgbClr val="0C0C0C"/>
              </a:solidFill>
            </a:endParaRPr>
          </a:p>
          <a:p>
            <a:pPr marL="1828800" lvl="0" indent="457200" rtl="0">
              <a:lnSpc>
                <a:spcPct val="115000"/>
              </a:lnSpc>
              <a:spcBef>
                <a:spcPts val="0"/>
              </a:spcBef>
              <a:spcAft>
                <a:spcPts val="1600"/>
              </a:spcAft>
              <a:buNone/>
            </a:pPr>
            <a:endParaRPr b="0">
              <a:solidFill>
                <a:srgbClr val="0C0C0C"/>
              </a:solidFill>
            </a:endParaRPr>
          </a:p>
          <a:p>
            <a:pPr marL="1828800" lvl="0" indent="457200" rtl="0">
              <a:lnSpc>
                <a:spcPct val="115000"/>
              </a:lnSpc>
              <a:spcBef>
                <a:spcPts val="0"/>
              </a:spcBef>
              <a:spcAft>
                <a:spcPts val="1600"/>
              </a:spcAft>
              <a:buNone/>
            </a:pPr>
            <a:endParaRPr b="0">
              <a:solidFill>
                <a:srgbClr val="0C0C0C"/>
              </a:solidFill>
            </a:endParaRPr>
          </a:p>
          <a:p>
            <a:pPr lvl="0" indent="457200" rtl="0">
              <a:lnSpc>
                <a:spcPct val="115000"/>
              </a:lnSpc>
              <a:spcBef>
                <a:spcPts val="0"/>
              </a:spcBef>
              <a:spcAft>
                <a:spcPts val="1600"/>
              </a:spcAft>
              <a:buNone/>
            </a:pPr>
            <a:r>
              <a:rPr lang="en-GB">
                <a:solidFill>
                  <a:srgbClr val="0C0C0C"/>
                </a:solidFill>
              </a:rPr>
              <a:t>“Digital Capability is intrinsic to professional practice, identity and learning.”  (p14) </a:t>
            </a:r>
          </a:p>
        </p:txBody>
      </p:sp>
      <p:sp>
        <p:nvSpPr>
          <p:cNvPr id="1105" name="Shape 1105"/>
          <p:cNvSpPr txBox="1">
            <a:spLocks noGrp="1"/>
          </p:cNvSpPr>
          <p:nvPr>
            <p:ph type="body" idx="3"/>
          </p:nvPr>
        </p:nvSpPr>
        <p:spPr>
          <a:xfrm>
            <a:off x="403225" y="4443412"/>
            <a:ext cx="312600" cy="110700"/>
          </a:xfrm>
          <a:prstGeom prst="rect">
            <a:avLst/>
          </a:prstGeom>
          <a:noFill/>
          <a:ln>
            <a:noFill/>
          </a:ln>
        </p:spPr>
        <p:txBody>
          <a:bodyPr wrap="square" lIns="0" tIns="0" rIns="0" bIns="0" anchor="t" anchorCtr="0">
            <a:noAutofit/>
          </a:bodyPr>
          <a:lstStyle/>
          <a:p>
            <a:pPr marL="0" marR="0" lvl="0" indent="0" algn="l" rtl="0">
              <a:lnSpc>
                <a:spcPct val="90000"/>
              </a:lnSpc>
              <a:spcBef>
                <a:spcPts val="0"/>
              </a:spcBef>
              <a:buClr>
                <a:schemeClr val="accent2"/>
              </a:buClr>
              <a:buSzPct val="25000"/>
              <a:buFont typeface="Arial"/>
              <a:buNone/>
            </a:pPr>
            <a:endParaRPr sz="800" b="0" i="0" u="none" strike="noStrike" cap="none">
              <a:solidFill>
                <a:schemeClr val="accent2"/>
              </a:solidFill>
              <a:latin typeface="Calibri"/>
              <a:ea typeface="Calibri"/>
              <a:cs typeface="Calibri"/>
              <a:sym typeface="Calibri"/>
            </a:endParaRPr>
          </a:p>
        </p:txBody>
      </p:sp>
      <p:pic>
        <p:nvPicPr>
          <p:cNvPr id="1106" name="Shape 1106"/>
          <p:cNvPicPr preferRelativeResize="0"/>
          <p:nvPr/>
        </p:nvPicPr>
        <p:blipFill>
          <a:blip r:embed="rId3">
            <a:alphaModFix/>
          </a:blip>
          <a:stretch>
            <a:fillRect/>
          </a:stretch>
        </p:blipFill>
        <p:spPr>
          <a:xfrm>
            <a:off x="2477474" y="1141812"/>
            <a:ext cx="4189050" cy="2859874"/>
          </a:xfrm>
          <a:prstGeom prst="rect">
            <a:avLst/>
          </a:prstGeom>
          <a:noFill/>
          <a:ln>
            <a:noFill/>
          </a:ln>
        </p:spPr>
      </p:pic>
    </p:spTree>
  </p:cSld>
  <p:clrMapOvr>
    <a:masterClrMapping/>
  </p:clrMapOvr>
  <p:transition spd="med">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110"/>
        <p:cNvGrpSpPr/>
        <p:nvPr/>
      </p:nvGrpSpPr>
      <p:grpSpPr>
        <a:xfrm>
          <a:off x="0" y="0"/>
          <a:ext cx="0" cy="0"/>
          <a:chOff x="0" y="0"/>
          <a:chExt cx="0" cy="0"/>
        </a:xfrm>
      </p:grpSpPr>
      <p:sp>
        <p:nvSpPr>
          <p:cNvPr id="1111" name="Shape 1111"/>
          <p:cNvSpPr txBox="1">
            <a:spLocks noGrp="1"/>
          </p:cNvSpPr>
          <p:nvPr>
            <p:ph type="sldNum" idx="12"/>
          </p:nvPr>
        </p:nvSpPr>
        <p:spPr>
          <a:xfrm>
            <a:off x="7070411" y="4722069"/>
            <a:ext cx="1218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fld id="{00000000-1234-1234-1234-123412341234}" type="slidenum">
              <a:rPr lang="en-GB" sz="800">
                <a:solidFill>
                  <a:schemeClr val="accent2"/>
                </a:solidFill>
                <a:latin typeface="Calibri"/>
                <a:ea typeface="Calibri"/>
                <a:cs typeface="Calibri"/>
                <a:sym typeface="Calibri"/>
              </a:rPr>
              <a:t>58</a:t>
            </a:fld>
            <a:endParaRPr lang="en-GB" sz="800">
              <a:solidFill>
                <a:schemeClr val="accent2"/>
              </a:solidFill>
              <a:latin typeface="Calibri"/>
              <a:ea typeface="Calibri"/>
              <a:cs typeface="Calibri"/>
              <a:sym typeface="Calibri"/>
            </a:endParaRPr>
          </a:p>
        </p:txBody>
      </p:sp>
      <p:sp>
        <p:nvSpPr>
          <p:cNvPr id="1112" name="Shape 1112"/>
          <p:cNvSpPr txBox="1">
            <a:spLocks noGrp="1"/>
          </p:cNvSpPr>
          <p:nvPr>
            <p:ph type="body" idx="1"/>
          </p:nvPr>
        </p:nvSpPr>
        <p:spPr>
          <a:xfrm>
            <a:off x="403225" y="367886"/>
            <a:ext cx="6789000" cy="588000"/>
          </a:xfrm>
          <a:prstGeom prst="rect">
            <a:avLst/>
          </a:prstGeom>
          <a:noFill/>
          <a:ln>
            <a:noFill/>
          </a:ln>
        </p:spPr>
        <p:txBody>
          <a:bodyPr wrap="square" lIns="0" tIns="0" rIns="0" bIns="0" anchor="t" anchorCtr="0">
            <a:noAutofit/>
          </a:bodyPr>
          <a:lstStyle/>
          <a:p>
            <a:pPr marL="0" marR="0" lvl="0" indent="0" algn="l" rtl="0">
              <a:lnSpc>
                <a:spcPct val="85000"/>
              </a:lnSpc>
              <a:spcBef>
                <a:spcPts val="0"/>
              </a:spcBef>
              <a:spcAft>
                <a:spcPts val="0"/>
              </a:spcAft>
              <a:buClr>
                <a:schemeClr val="accent1"/>
              </a:buClr>
              <a:buSzPct val="25000"/>
              <a:buFont typeface="Arial"/>
              <a:buNone/>
            </a:pPr>
            <a:r>
              <a:rPr lang="en-GB"/>
              <a:t>General digital capability vs Digital specialism </a:t>
            </a:r>
          </a:p>
          <a:p>
            <a:pPr lvl="0" indent="387350" rtl="0">
              <a:lnSpc>
                <a:spcPct val="115000"/>
              </a:lnSpc>
              <a:spcBef>
                <a:spcPts val="0"/>
              </a:spcBef>
              <a:spcAft>
                <a:spcPts val="1600"/>
              </a:spcAft>
              <a:buClr>
                <a:schemeClr val="dk1"/>
              </a:buClr>
              <a:buSzPct val="68750"/>
              <a:buFont typeface="Arial"/>
              <a:buNone/>
            </a:pPr>
            <a:endParaRPr sz="1600">
              <a:solidFill>
                <a:srgbClr val="0C0C0C"/>
              </a:solidFill>
            </a:endParaRPr>
          </a:p>
          <a:p>
            <a:pPr marL="0" marR="0" lvl="0" indent="0" algn="l" rtl="0">
              <a:lnSpc>
                <a:spcPct val="85000"/>
              </a:lnSpc>
              <a:spcBef>
                <a:spcPts val="0"/>
              </a:spcBef>
              <a:spcAft>
                <a:spcPts val="0"/>
              </a:spcAft>
              <a:buClr>
                <a:schemeClr val="accent1"/>
              </a:buClr>
              <a:buSzPct val="25000"/>
              <a:buFont typeface="Arial"/>
              <a:buNone/>
            </a:pPr>
            <a:endParaRPr/>
          </a:p>
          <a:p>
            <a:pPr marL="0" marR="0" lvl="1" indent="0" algn="l" rtl="0">
              <a:lnSpc>
                <a:spcPct val="90000"/>
              </a:lnSpc>
              <a:spcBef>
                <a:spcPts val="0"/>
              </a:spcBef>
              <a:buClr>
                <a:schemeClr val="accent1"/>
              </a:buClr>
              <a:buSzPct val="25000"/>
              <a:buFont typeface="Arial"/>
              <a:buNone/>
            </a:pPr>
            <a:endParaRPr sz="1600" b="0" i="0" u="none" strike="noStrike" cap="none">
              <a:solidFill>
                <a:schemeClr val="dk1"/>
              </a:solidFill>
              <a:latin typeface="Calibri"/>
              <a:ea typeface="Calibri"/>
              <a:cs typeface="Calibri"/>
              <a:sym typeface="Calibri"/>
            </a:endParaRPr>
          </a:p>
        </p:txBody>
      </p:sp>
      <p:sp>
        <p:nvSpPr>
          <p:cNvPr id="1113" name="Shape 1113"/>
          <p:cNvSpPr txBox="1">
            <a:spLocks noGrp="1"/>
          </p:cNvSpPr>
          <p:nvPr>
            <p:ph type="ftr" idx="11"/>
          </p:nvPr>
        </p:nvSpPr>
        <p:spPr>
          <a:xfrm flipH="1">
            <a:off x="6251181" y="4722069"/>
            <a:ext cx="8112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r>
              <a:rPr lang="en-GB" sz="800">
                <a:solidFill>
                  <a:srgbClr val="888888"/>
                </a:solidFill>
                <a:latin typeface="Calibri"/>
                <a:ea typeface="Calibri"/>
                <a:cs typeface="Calibri"/>
                <a:sym typeface="Calibri"/>
              </a:rPr>
              <a:t>© AARNet Pty Ltd |</a:t>
            </a:r>
          </a:p>
        </p:txBody>
      </p:sp>
      <p:sp>
        <p:nvSpPr>
          <p:cNvPr id="1114" name="Shape 1114"/>
          <p:cNvSpPr txBox="1">
            <a:spLocks noGrp="1"/>
          </p:cNvSpPr>
          <p:nvPr>
            <p:ph type="body" idx="2"/>
          </p:nvPr>
        </p:nvSpPr>
        <p:spPr>
          <a:xfrm>
            <a:off x="403225" y="1203325"/>
            <a:ext cx="8345400" cy="3096000"/>
          </a:xfrm>
          <a:prstGeom prst="rect">
            <a:avLst/>
          </a:prstGeom>
          <a:noFill/>
          <a:ln>
            <a:noFill/>
          </a:ln>
        </p:spPr>
        <p:txBody>
          <a:bodyPr wrap="square" lIns="0" tIns="0" rIns="0" bIns="0" anchor="t" anchorCtr="0">
            <a:noAutofit/>
          </a:bodyPr>
          <a:lstStyle/>
          <a:p>
            <a:pPr lvl="0" indent="457200" rtl="0">
              <a:lnSpc>
                <a:spcPct val="115000"/>
              </a:lnSpc>
              <a:spcBef>
                <a:spcPts val="0"/>
              </a:spcBef>
              <a:spcAft>
                <a:spcPts val="1600"/>
              </a:spcAft>
              <a:buNone/>
            </a:pPr>
            <a:endParaRPr b="0">
              <a:solidFill>
                <a:srgbClr val="0C0C0C"/>
              </a:solidFill>
            </a:endParaRPr>
          </a:p>
        </p:txBody>
      </p:sp>
      <p:sp>
        <p:nvSpPr>
          <p:cNvPr id="1115" name="Shape 1115"/>
          <p:cNvSpPr txBox="1">
            <a:spLocks noGrp="1"/>
          </p:cNvSpPr>
          <p:nvPr>
            <p:ph type="body" idx="3"/>
          </p:nvPr>
        </p:nvSpPr>
        <p:spPr>
          <a:xfrm>
            <a:off x="403225" y="4443412"/>
            <a:ext cx="312600" cy="110700"/>
          </a:xfrm>
          <a:prstGeom prst="rect">
            <a:avLst/>
          </a:prstGeom>
          <a:noFill/>
          <a:ln>
            <a:noFill/>
          </a:ln>
        </p:spPr>
        <p:txBody>
          <a:bodyPr wrap="square" lIns="0" tIns="0" rIns="0" bIns="0" anchor="t" anchorCtr="0">
            <a:noAutofit/>
          </a:bodyPr>
          <a:lstStyle/>
          <a:p>
            <a:pPr marL="0" marR="0" lvl="0" indent="0" algn="l" rtl="0">
              <a:lnSpc>
                <a:spcPct val="90000"/>
              </a:lnSpc>
              <a:spcBef>
                <a:spcPts val="0"/>
              </a:spcBef>
              <a:buClr>
                <a:schemeClr val="accent2"/>
              </a:buClr>
              <a:buSzPct val="25000"/>
              <a:buFont typeface="Arial"/>
              <a:buNone/>
            </a:pPr>
            <a:endParaRPr sz="800" b="0" i="0" u="none" strike="noStrike" cap="none">
              <a:solidFill>
                <a:schemeClr val="accent2"/>
              </a:solidFill>
              <a:latin typeface="Calibri"/>
              <a:ea typeface="Calibri"/>
              <a:cs typeface="Calibri"/>
              <a:sym typeface="Calibri"/>
            </a:endParaRPr>
          </a:p>
        </p:txBody>
      </p:sp>
      <p:grpSp>
        <p:nvGrpSpPr>
          <p:cNvPr id="1116" name="Shape 1116"/>
          <p:cNvGrpSpPr/>
          <p:nvPr/>
        </p:nvGrpSpPr>
        <p:grpSpPr>
          <a:xfrm>
            <a:off x="2058240" y="1346900"/>
            <a:ext cx="811717" cy="553056"/>
            <a:chOff x="3482595" y="5391288"/>
            <a:chExt cx="811717" cy="553056"/>
          </a:xfrm>
        </p:grpSpPr>
        <p:grpSp>
          <p:nvGrpSpPr>
            <p:cNvPr id="1117" name="Shape 1117"/>
            <p:cNvGrpSpPr/>
            <p:nvPr/>
          </p:nvGrpSpPr>
          <p:grpSpPr>
            <a:xfrm>
              <a:off x="3664215" y="5481153"/>
              <a:ext cx="447668" cy="289931"/>
              <a:chOff x="6593827" y="1661057"/>
              <a:chExt cx="459241" cy="297426"/>
            </a:xfrm>
          </p:grpSpPr>
          <p:sp>
            <p:nvSpPr>
              <p:cNvPr id="1118" name="Shape 1118"/>
              <p:cNvSpPr/>
              <p:nvPr/>
            </p:nvSpPr>
            <p:spPr>
              <a:xfrm>
                <a:off x="6647000" y="1862503"/>
                <a:ext cx="77700" cy="77700"/>
              </a:xfrm>
              <a:custGeom>
                <a:avLst/>
                <a:gdLst/>
                <a:ahLst/>
                <a:cxnLst/>
                <a:rect l="0" t="0" r="0" b="0"/>
                <a:pathLst>
                  <a:path w="120000" h="120000" extrusionOk="0">
                    <a:moveTo>
                      <a:pt x="60000" y="120000"/>
                    </a:moveTo>
                    <a:cubicBezTo>
                      <a:pt x="27000" y="120000"/>
                      <a:pt x="0" y="93000"/>
                      <a:pt x="0" y="60000"/>
                    </a:cubicBezTo>
                    <a:cubicBezTo>
                      <a:pt x="0" y="27000"/>
                      <a:pt x="27000" y="0"/>
                      <a:pt x="60000" y="0"/>
                    </a:cubicBezTo>
                    <a:cubicBezTo>
                      <a:pt x="93000" y="0"/>
                      <a:pt x="120000" y="27000"/>
                      <a:pt x="120000" y="60000"/>
                    </a:cubicBezTo>
                    <a:cubicBezTo>
                      <a:pt x="120000" y="93000"/>
                      <a:pt x="93000" y="120000"/>
                      <a:pt x="60000" y="120000"/>
                    </a:cubicBezTo>
                    <a:close/>
                    <a:moveTo>
                      <a:pt x="60000" y="36000"/>
                    </a:moveTo>
                    <a:cubicBezTo>
                      <a:pt x="46500" y="36000"/>
                      <a:pt x="36000" y="46500"/>
                      <a:pt x="36000" y="60000"/>
                    </a:cubicBezTo>
                    <a:cubicBezTo>
                      <a:pt x="36000" y="73500"/>
                      <a:pt x="46500" y="84000"/>
                      <a:pt x="60000" y="84000"/>
                    </a:cubicBezTo>
                    <a:cubicBezTo>
                      <a:pt x="73500" y="84000"/>
                      <a:pt x="84000" y="73500"/>
                      <a:pt x="84000" y="60000"/>
                    </a:cubicBezTo>
                    <a:cubicBezTo>
                      <a:pt x="84000" y="46500"/>
                      <a:pt x="73500" y="36000"/>
                      <a:pt x="60000" y="36000"/>
                    </a:cubicBezTo>
                    <a:close/>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119" name="Shape 1119"/>
              <p:cNvSpPr/>
              <p:nvPr/>
            </p:nvSpPr>
            <p:spPr>
              <a:xfrm>
                <a:off x="6737499" y="1718321"/>
                <a:ext cx="77700" cy="77100"/>
              </a:xfrm>
              <a:custGeom>
                <a:avLst/>
                <a:gdLst/>
                <a:ahLst/>
                <a:cxnLst/>
                <a:rect l="0" t="0" r="0" b="0"/>
                <a:pathLst>
                  <a:path w="120000" h="120000" extrusionOk="0">
                    <a:moveTo>
                      <a:pt x="60000" y="120000"/>
                    </a:moveTo>
                    <a:cubicBezTo>
                      <a:pt x="27000" y="120000"/>
                      <a:pt x="0" y="92658"/>
                      <a:pt x="0" y="59240"/>
                    </a:cubicBezTo>
                    <a:cubicBezTo>
                      <a:pt x="0" y="25822"/>
                      <a:pt x="27000" y="0"/>
                      <a:pt x="60000" y="0"/>
                    </a:cubicBezTo>
                    <a:cubicBezTo>
                      <a:pt x="93000" y="0"/>
                      <a:pt x="120000" y="25822"/>
                      <a:pt x="120000" y="59240"/>
                    </a:cubicBezTo>
                    <a:cubicBezTo>
                      <a:pt x="120000" y="92658"/>
                      <a:pt x="93000" y="120000"/>
                      <a:pt x="60000" y="120000"/>
                    </a:cubicBezTo>
                    <a:close/>
                    <a:moveTo>
                      <a:pt x="60000" y="36455"/>
                    </a:moveTo>
                    <a:cubicBezTo>
                      <a:pt x="46500" y="36455"/>
                      <a:pt x="36000" y="47088"/>
                      <a:pt x="36000" y="59240"/>
                    </a:cubicBezTo>
                    <a:cubicBezTo>
                      <a:pt x="36000" y="72911"/>
                      <a:pt x="46500" y="83544"/>
                      <a:pt x="60000" y="83544"/>
                    </a:cubicBezTo>
                    <a:cubicBezTo>
                      <a:pt x="73500" y="83544"/>
                      <a:pt x="84000" y="72911"/>
                      <a:pt x="84000" y="59240"/>
                    </a:cubicBezTo>
                    <a:cubicBezTo>
                      <a:pt x="84000" y="47088"/>
                      <a:pt x="73500" y="36455"/>
                      <a:pt x="60000" y="36455"/>
                    </a:cubicBezTo>
                    <a:close/>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120" name="Shape 1120"/>
              <p:cNvSpPr/>
              <p:nvPr/>
            </p:nvSpPr>
            <p:spPr>
              <a:xfrm>
                <a:off x="6872478" y="1736216"/>
                <a:ext cx="76800" cy="76800"/>
              </a:xfrm>
              <a:custGeom>
                <a:avLst/>
                <a:gdLst/>
                <a:ahLst/>
                <a:cxnLst/>
                <a:rect l="0" t="0" r="0" b="0"/>
                <a:pathLst>
                  <a:path w="120000" h="120000" extrusionOk="0">
                    <a:moveTo>
                      <a:pt x="59240" y="120000"/>
                    </a:moveTo>
                    <a:cubicBezTo>
                      <a:pt x="27341" y="120000"/>
                      <a:pt x="0" y="92658"/>
                      <a:pt x="0" y="60759"/>
                    </a:cubicBezTo>
                    <a:cubicBezTo>
                      <a:pt x="0" y="27341"/>
                      <a:pt x="27341" y="0"/>
                      <a:pt x="59240" y="0"/>
                    </a:cubicBezTo>
                    <a:cubicBezTo>
                      <a:pt x="92658" y="0"/>
                      <a:pt x="120000" y="27341"/>
                      <a:pt x="120000" y="60759"/>
                    </a:cubicBezTo>
                    <a:cubicBezTo>
                      <a:pt x="120000" y="92658"/>
                      <a:pt x="92658" y="120000"/>
                      <a:pt x="59240" y="120000"/>
                    </a:cubicBezTo>
                    <a:close/>
                    <a:moveTo>
                      <a:pt x="59240" y="36455"/>
                    </a:moveTo>
                    <a:cubicBezTo>
                      <a:pt x="47088" y="36455"/>
                      <a:pt x="36455" y="47088"/>
                      <a:pt x="36455" y="60759"/>
                    </a:cubicBezTo>
                    <a:cubicBezTo>
                      <a:pt x="36455" y="72911"/>
                      <a:pt x="47088" y="83544"/>
                      <a:pt x="59240" y="83544"/>
                    </a:cubicBezTo>
                    <a:cubicBezTo>
                      <a:pt x="72911" y="83544"/>
                      <a:pt x="83544" y="72911"/>
                      <a:pt x="83544" y="60759"/>
                    </a:cubicBezTo>
                    <a:cubicBezTo>
                      <a:pt x="83544" y="47088"/>
                      <a:pt x="72911" y="36455"/>
                      <a:pt x="59240" y="36455"/>
                    </a:cubicBezTo>
                    <a:close/>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121" name="Shape 1121"/>
              <p:cNvSpPr/>
              <p:nvPr/>
            </p:nvSpPr>
            <p:spPr>
              <a:xfrm>
                <a:off x="6976268" y="1661057"/>
                <a:ext cx="76800" cy="77100"/>
              </a:xfrm>
              <a:custGeom>
                <a:avLst/>
                <a:gdLst/>
                <a:ahLst/>
                <a:cxnLst/>
                <a:rect l="0" t="0" r="0" b="0"/>
                <a:pathLst>
                  <a:path w="120000" h="120000" extrusionOk="0">
                    <a:moveTo>
                      <a:pt x="59240" y="120000"/>
                    </a:moveTo>
                    <a:cubicBezTo>
                      <a:pt x="27341" y="120000"/>
                      <a:pt x="0" y="92658"/>
                      <a:pt x="0" y="59240"/>
                    </a:cubicBezTo>
                    <a:cubicBezTo>
                      <a:pt x="0" y="27341"/>
                      <a:pt x="27341" y="0"/>
                      <a:pt x="59240" y="0"/>
                    </a:cubicBezTo>
                    <a:cubicBezTo>
                      <a:pt x="92658" y="0"/>
                      <a:pt x="120000" y="27341"/>
                      <a:pt x="120000" y="59240"/>
                    </a:cubicBezTo>
                    <a:cubicBezTo>
                      <a:pt x="120000" y="92658"/>
                      <a:pt x="92658" y="120000"/>
                      <a:pt x="59240" y="120000"/>
                    </a:cubicBezTo>
                    <a:close/>
                    <a:moveTo>
                      <a:pt x="59240" y="36455"/>
                    </a:moveTo>
                    <a:cubicBezTo>
                      <a:pt x="47088" y="36455"/>
                      <a:pt x="36455" y="47088"/>
                      <a:pt x="36455" y="59240"/>
                    </a:cubicBezTo>
                    <a:cubicBezTo>
                      <a:pt x="36455" y="72911"/>
                      <a:pt x="47088" y="83544"/>
                      <a:pt x="59240" y="83544"/>
                    </a:cubicBezTo>
                    <a:cubicBezTo>
                      <a:pt x="72911" y="83544"/>
                      <a:pt x="83544" y="72911"/>
                      <a:pt x="83544" y="59240"/>
                    </a:cubicBezTo>
                    <a:cubicBezTo>
                      <a:pt x="83544" y="47088"/>
                      <a:pt x="72911" y="36455"/>
                      <a:pt x="59240" y="36455"/>
                    </a:cubicBezTo>
                    <a:close/>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122" name="Shape 1122"/>
              <p:cNvSpPr/>
              <p:nvPr/>
            </p:nvSpPr>
            <p:spPr>
              <a:xfrm>
                <a:off x="6922072" y="1707073"/>
                <a:ext cx="81300" cy="63900"/>
              </a:xfrm>
              <a:custGeom>
                <a:avLst/>
                <a:gdLst/>
                <a:ahLst/>
                <a:cxnLst/>
                <a:rect l="0" t="0" r="0" b="0"/>
                <a:pathLst>
                  <a:path w="120000" h="120000" extrusionOk="0">
                    <a:moveTo>
                      <a:pt x="18571" y="120000"/>
                    </a:moveTo>
                    <a:cubicBezTo>
                      <a:pt x="14285" y="120000"/>
                      <a:pt x="8571" y="118181"/>
                      <a:pt x="5714" y="110909"/>
                    </a:cubicBezTo>
                    <a:cubicBezTo>
                      <a:pt x="0" y="101818"/>
                      <a:pt x="1428" y="87272"/>
                      <a:pt x="8571" y="81818"/>
                    </a:cubicBezTo>
                    <a:cubicBezTo>
                      <a:pt x="90000" y="7272"/>
                      <a:pt x="90000" y="7272"/>
                      <a:pt x="90000" y="7272"/>
                    </a:cubicBezTo>
                    <a:cubicBezTo>
                      <a:pt x="98571" y="0"/>
                      <a:pt x="108571" y="1818"/>
                      <a:pt x="114285" y="12727"/>
                    </a:cubicBezTo>
                    <a:cubicBezTo>
                      <a:pt x="120000" y="21818"/>
                      <a:pt x="118571" y="34545"/>
                      <a:pt x="110000" y="41818"/>
                    </a:cubicBezTo>
                    <a:cubicBezTo>
                      <a:pt x="28571" y="116363"/>
                      <a:pt x="28571" y="116363"/>
                      <a:pt x="28571" y="116363"/>
                    </a:cubicBezTo>
                    <a:cubicBezTo>
                      <a:pt x="25714" y="120000"/>
                      <a:pt x="22857" y="120000"/>
                      <a:pt x="18571" y="120000"/>
                    </a:cubicBezTo>
                    <a:close/>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123" name="Shape 1123"/>
              <p:cNvSpPr/>
              <p:nvPr/>
            </p:nvSpPr>
            <p:spPr>
              <a:xfrm>
                <a:off x="6789649" y="1748486"/>
                <a:ext cx="103200" cy="37200"/>
              </a:xfrm>
              <a:custGeom>
                <a:avLst/>
                <a:gdLst/>
                <a:ahLst/>
                <a:cxnLst/>
                <a:rect l="0" t="0" r="0" b="0"/>
                <a:pathLst>
                  <a:path w="120000" h="120000" extrusionOk="0">
                    <a:moveTo>
                      <a:pt x="105283" y="120000"/>
                    </a:moveTo>
                    <a:cubicBezTo>
                      <a:pt x="105283" y="120000"/>
                      <a:pt x="104150" y="120000"/>
                      <a:pt x="103018" y="120000"/>
                    </a:cubicBezTo>
                    <a:cubicBezTo>
                      <a:pt x="12452" y="78947"/>
                      <a:pt x="12452" y="78947"/>
                      <a:pt x="12452" y="78947"/>
                    </a:cubicBezTo>
                    <a:cubicBezTo>
                      <a:pt x="4528" y="72631"/>
                      <a:pt x="0" y="53684"/>
                      <a:pt x="1132" y="34736"/>
                    </a:cubicBezTo>
                    <a:cubicBezTo>
                      <a:pt x="2264" y="12631"/>
                      <a:pt x="9056" y="0"/>
                      <a:pt x="16981" y="3157"/>
                    </a:cubicBezTo>
                    <a:cubicBezTo>
                      <a:pt x="107547" y="44210"/>
                      <a:pt x="107547" y="44210"/>
                      <a:pt x="107547" y="44210"/>
                    </a:cubicBezTo>
                    <a:cubicBezTo>
                      <a:pt x="115471" y="47368"/>
                      <a:pt x="120000" y="66315"/>
                      <a:pt x="118867" y="88421"/>
                    </a:cubicBezTo>
                    <a:cubicBezTo>
                      <a:pt x="117735" y="107368"/>
                      <a:pt x="112075" y="120000"/>
                      <a:pt x="105283" y="120000"/>
                    </a:cubicBezTo>
                    <a:close/>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124" name="Shape 1124"/>
              <p:cNvSpPr/>
              <p:nvPr/>
            </p:nvSpPr>
            <p:spPr>
              <a:xfrm>
                <a:off x="6689947" y="1768426"/>
                <a:ext cx="84300" cy="121200"/>
              </a:xfrm>
              <a:custGeom>
                <a:avLst/>
                <a:gdLst/>
                <a:ahLst/>
                <a:cxnLst/>
                <a:rect l="0" t="0" r="0" b="0"/>
                <a:pathLst>
                  <a:path w="120000" h="120000" extrusionOk="0">
                    <a:moveTo>
                      <a:pt x="19310" y="120000"/>
                    </a:moveTo>
                    <a:cubicBezTo>
                      <a:pt x="16551" y="120000"/>
                      <a:pt x="13793" y="119040"/>
                      <a:pt x="11034" y="118080"/>
                    </a:cubicBezTo>
                    <a:cubicBezTo>
                      <a:pt x="2758" y="115200"/>
                      <a:pt x="0" y="107520"/>
                      <a:pt x="5517" y="102720"/>
                    </a:cubicBezTo>
                    <a:cubicBezTo>
                      <a:pt x="86896" y="6720"/>
                      <a:pt x="86896" y="6720"/>
                      <a:pt x="86896" y="6720"/>
                    </a:cubicBezTo>
                    <a:cubicBezTo>
                      <a:pt x="92413" y="1920"/>
                      <a:pt x="102068" y="0"/>
                      <a:pt x="110344" y="2880"/>
                    </a:cubicBezTo>
                    <a:cubicBezTo>
                      <a:pt x="118620" y="6720"/>
                      <a:pt x="120000" y="13440"/>
                      <a:pt x="115862" y="19200"/>
                    </a:cubicBezTo>
                    <a:cubicBezTo>
                      <a:pt x="33103" y="114240"/>
                      <a:pt x="33103" y="114240"/>
                      <a:pt x="33103" y="114240"/>
                    </a:cubicBezTo>
                    <a:cubicBezTo>
                      <a:pt x="30344" y="118080"/>
                      <a:pt x="24827" y="120000"/>
                      <a:pt x="19310" y="120000"/>
                    </a:cubicBezTo>
                    <a:close/>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125" name="Shape 1125"/>
              <p:cNvSpPr/>
              <p:nvPr/>
            </p:nvSpPr>
            <p:spPr>
              <a:xfrm>
                <a:off x="6593827" y="1902383"/>
                <a:ext cx="82200" cy="56100"/>
              </a:xfrm>
              <a:custGeom>
                <a:avLst/>
                <a:gdLst/>
                <a:ahLst/>
                <a:cxnLst/>
                <a:rect l="0" t="0" r="0" b="0"/>
                <a:pathLst>
                  <a:path w="120000" h="120000" extrusionOk="0">
                    <a:moveTo>
                      <a:pt x="19764" y="120000"/>
                    </a:moveTo>
                    <a:cubicBezTo>
                      <a:pt x="14117" y="120000"/>
                      <a:pt x="8470" y="115862"/>
                      <a:pt x="5647" y="107586"/>
                    </a:cubicBezTo>
                    <a:cubicBezTo>
                      <a:pt x="0" y="95172"/>
                      <a:pt x="2823" y="80689"/>
                      <a:pt x="11294" y="72413"/>
                    </a:cubicBezTo>
                    <a:cubicBezTo>
                      <a:pt x="93176" y="6206"/>
                      <a:pt x="93176" y="6206"/>
                      <a:pt x="93176" y="6206"/>
                    </a:cubicBezTo>
                    <a:cubicBezTo>
                      <a:pt x="101647" y="0"/>
                      <a:pt x="111529" y="4137"/>
                      <a:pt x="115764" y="16551"/>
                    </a:cubicBezTo>
                    <a:cubicBezTo>
                      <a:pt x="120000" y="28965"/>
                      <a:pt x="117176" y="43448"/>
                      <a:pt x="110117" y="49655"/>
                    </a:cubicBezTo>
                    <a:cubicBezTo>
                      <a:pt x="28235" y="115862"/>
                      <a:pt x="28235" y="115862"/>
                      <a:pt x="28235" y="115862"/>
                    </a:cubicBezTo>
                    <a:cubicBezTo>
                      <a:pt x="25411" y="117931"/>
                      <a:pt x="22588" y="120000"/>
                      <a:pt x="19764" y="120000"/>
                    </a:cubicBezTo>
                    <a:close/>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grpSp>
          <p:nvGrpSpPr>
            <p:cNvPr id="1126" name="Shape 1126"/>
            <p:cNvGrpSpPr/>
            <p:nvPr/>
          </p:nvGrpSpPr>
          <p:grpSpPr>
            <a:xfrm>
              <a:off x="3482595" y="5391288"/>
              <a:ext cx="811717" cy="553056"/>
              <a:chOff x="3482595" y="3728732"/>
              <a:chExt cx="811717" cy="553056"/>
            </a:xfrm>
          </p:grpSpPr>
          <p:sp>
            <p:nvSpPr>
              <p:cNvPr id="1127" name="Shape 1127"/>
              <p:cNvSpPr/>
              <p:nvPr/>
            </p:nvSpPr>
            <p:spPr>
              <a:xfrm>
                <a:off x="3546519" y="3728732"/>
                <a:ext cx="683700" cy="470100"/>
              </a:xfrm>
              <a:custGeom>
                <a:avLst/>
                <a:gdLst/>
                <a:ahLst/>
                <a:cxnLst/>
                <a:rect l="0" t="0" r="0" b="0"/>
                <a:pathLst>
                  <a:path w="120000" h="120000" extrusionOk="0">
                    <a:moveTo>
                      <a:pt x="115945" y="120000"/>
                    </a:moveTo>
                    <a:cubicBezTo>
                      <a:pt x="4054" y="120000"/>
                      <a:pt x="4054" y="120000"/>
                      <a:pt x="4054" y="120000"/>
                    </a:cubicBezTo>
                    <a:cubicBezTo>
                      <a:pt x="1621" y="120000"/>
                      <a:pt x="0" y="117647"/>
                      <a:pt x="0" y="114117"/>
                    </a:cubicBezTo>
                    <a:cubicBezTo>
                      <a:pt x="0" y="5882"/>
                      <a:pt x="0" y="5882"/>
                      <a:pt x="0" y="5882"/>
                    </a:cubicBezTo>
                    <a:cubicBezTo>
                      <a:pt x="0" y="2352"/>
                      <a:pt x="1621" y="0"/>
                      <a:pt x="4054" y="0"/>
                    </a:cubicBezTo>
                    <a:cubicBezTo>
                      <a:pt x="115945" y="0"/>
                      <a:pt x="115945" y="0"/>
                      <a:pt x="115945" y="0"/>
                    </a:cubicBezTo>
                    <a:cubicBezTo>
                      <a:pt x="118378" y="0"/>
                      <a:pt x="120000" y="2352"/>
                      <a:pt x="120000" y="5882"/>
                    </a:cubicBezTo>
                    <a:cubicBezTo>
                      <a:pt x="120000" y="114117"/>
                      <a:pt x="120000" y="114117"/>
                      <a:pt x="120000" y="114117"/>
                    </a:cubicBezTo>
                    <a:cubicBezTo>
                      <a:pt x="120000" y="117647"/>
                      <a:pt x="118378" y="120000"/>
                      <a:pt x="115945" y="120000"/>
                    </a:cubicBezTo>
                    <a:close/>
                    <a:moveTo>
                      <a:pt x="4864" y="112941"/>
                    </a:moveTo>
                    <a:cubicBezTo>
                      <a:pt x="115135" y="112941"/>
                      <a:pt x="115135" y="112941"/>
                      <a:pt x="115135" y="112941"/>
                    </a:cubicBezTo>
                    <a:cubicBezTo>
                      <a:pt x="115135" y="7058"/>
                      <a:pt x="115135" y="7058"/>
                      <a:pt x="115135" y="7058"/>
                    </a:cubicBezTo>
                    <a:cubicBezTo>
                      <a:pt x="4864" y="7058"/>
                      <a:pt x="4864" y="7058"/>
                      <a:pt x="4864" y="7058"/>
                    </a:cubicBezTo>
                    <a:lnTo>
                      <a:pt x="4864" y="112941"/>
                    </a:lnTo>
                    <a:close/>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b="1">
                  <a:solidFill>
                    <a:schemeClr val="dk1"/>
                  </a:solidFill>
                  <a:latin typeface="Calibri"/>
                  <a:ea typeface="Calibri"/>
                  <a:cs typeface="Calibri"/>
                  <a:sym typeface="Calibri"/>
                </a:endParaRPr>
              </a:p>
            </p:txBody>
          </p:sp>
          <p:grpSp>
            <p:nvGrpSpPr>
              <p:cNvPr id="1128" name="Shape 1128"/>
              <p:cNvGrpSpPr/>
              <p:nvPr/>
            </p:nvGrpSpPr>
            <p:grpSpPr>
              <a:xfrm>
                <a:off x="3482595" y="4213079"/>
                <a:ext cx="811717" cy="68708"/>
                <a:chOff x="3520928" y="3368689"/>
                <a:chExt cx="702907" cy="59498"/>
              </a:xfrm>
            </p:grpSpPr>
            <p:sp>
              <p:nvSpPr>
                <p:cNvPr id="1129" name="Shape 1129"/>
                <p:cNvSpPr/>
                <p:nvPr/>
              </p:nvSpPr>
              <p:spPr>
                <a:xfrm>
                  <a:off x="3525039" y="3405687"/>
                  <a:ext cx="694800" cy="22500"/>
                </a:xfrm>
                <a:custGeom>
                  <a:avLst/>
                  <a:gdLst/>
                  <a:ahLst/>
                  <a:cxnLst/>
                  <a:rect l="0" t="0" r="0" b="0"/>
                  <a:pathLst>
                    <a:path w="120000" h="120000" extrusionOk="0">
                      <a:moveTo>
                        <a:pt x="117931" y="120000"/>
                      </a:moveTo>
                      <a:cubicBezTo>
                        <a:pt x="2068" y="120000"/>
                        <a:pt x="2068" y="120000"/>
                        <a:pt x="2068" y="120000"/>
                      </a:cubicBezTo>
                      <a:cubicBezTo>
                        <a:pt x="1034" y="120000"/>
                        <a:pt x="0" y="90000"/>
                        <a:pt x="0" y="60000"/>
                      </a:cubicBezTo>
                      <a:cubicBezTo>
                        <a:pt x="0" y="30000"/>
                        <a:pt x="1034" y="0"/>
                        <a:pt x="2068" y="0"/>
                      </a:cubicBezTo>
                      <a:cubicBezTo>
                        <a:pt x="117931" y="0"/>
                        <a:pt x="117931" y="0"/>
                        <a:pt x="117931" y="0"/>
                      </a:cubicBezTo>
                      <a:cubicBezTo>
                        <a:pt x="118965" y="0"/>
                        <a:pt x="120000" y="30000"/>
                        <a:pt x="120000" y="60000"/>
                      </a:cubicBezTo>
                      <a:cubicBezTo>
                        <a:pt x="120000" y="90000"/>
                        <a:pt x="118965" y="120000"/>
                        <a:pt x="117931" y="120000"/>
                      </a:cubicBezTo>
                      <a:close/>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b="1">
                    <a:solidFill>
                      <a:schemeClr val="dk1"/>
                    </a:solidFill>
                    <a:latin typeface="Calibri"/>
                    <a:ea typeface="Calibri"/>
                    <a:cs typeface="Calibri"/>
                    <a:sym typeface="Calibri"/>
                  </a:endParaRPr>
                </a:p>
              </p:txBody>
            </p:sp>
            <p:sp>
              <p:nvSpPr>
                <p:cNvPr id="1130" name="Shape 1130"/>
                <p:cNvSpPr/>
                <p:nvPr/>
              </p:nvSpPr>
              <p:spPr>
                <a:xfrm>
                  <a:off x="4199235" y="3368689"/>
                  <a:ext cx="24600" cy="57600"/>
                </a:xfrm>
                <a:custGeom>
                  <a:avLst/>
                  <a:gdLst/>
                  <a:ahLst/>
                  <a:cxnLst/>
                  <a:rect l="0" t="0" r="0" b="0"/>
                  <a:pathLst>
                    <a:path w="120000" h="120000" extrusionOk="0">
                      <a:moveTo>
                        <a:pt x="60000" y="119999"/>
                      </a:moveTo>
                      <a:cubicBezTo>
                        <a:pt x="30000" y="119999"/>
                        <a:pt x="0" y="107142"/>
                        <a:pt x="0" y="94285"/>
                      </a:cubicBezTo>
                      <a:cubicBezTo>
                        <a:pt x="0" y="25714"/>
                        <a:pt x="0" y="25714"/>
                        <a:pt x="0" y="25714"/>
                      </a:cubicBezTo>
                      <a:cubicBezTo>
                        <a:pt x="0" y="12857"/>
                        <a:pt x="30000" y="0"/>
                        <a:pt x="60000" y="0"/>
                      </a:cubicBezTo>
                      <a:cubicBezTo>
                        <a:pt x="90000" y="0"/>
                        <a:pt x="120000" y="12857"/>
                        <a:pt x="120000" y="25714"/>
                      </a:cubicBezTo>
                      <a:cubicBezTo>
                        <a:pt x="120000" y="94285"/>
                        <a:pt x="120000" y="94285"/>
                        <a:pt x="120000" y="94285"/>
                      </a:cubicBezTo>
                      <a:cubicBezTo>
                        <a:pt x="120000" y="107142"/>
                        <a:pt x="90000" y="119999"/>
                        <a:pt x="60000" y="119999"/>
                      </a:cubicBezTo>
                      <a:close/>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b="1">
                    <a:solidFill>
                      <a:schemeClr val="dk1"/>
                    </a:solidFill>
                    <a:latin typeface="Calibri"/>
                    <a:ea typeface="Calibri"/>
                    <a:cs typeface="Calibri"/>
                    <a:sym typeface="Calibri"/>
                  </a:endParaRPr>
                </a:p>
              </p:txBody>
            </p:sp>
            <p:sp>
              <p:nvSpPr>
                <p:cNvPr id="1131" name="Shape 1131"/>
                <p:cNvSpPr/>
                <p:nvPr/>
              </p:nvSpPr>
              <p:spPr>
                <a:xfrm>
                  <a:off x="3520928" y="3368689"/>
                  <a:ext cx="24600" cy="57600"/>
                </a:xfrm>
                <a:custGeom>
                  <a:avLst/>
                  <a:gdLst/>
                  <a:ahLst/>
                  <a:cxnLst/>
                  <a:rect l="0" t="0" r="0" b="0"/>
                  <a:pathLst>
                    <a:path w="120000" h="120000" extrusionOk="0">
                      <a:moveTo>
                        <a:pt x="60000" y="119999"/>
                      </a:moveTo>
                      <a:cubicBezTo>
                        <a:pt x="30000" y="119999"/>
                        <a:pt x="0" y="107142"/>
                        <a:pt x="0" y="94285"/>
                      </a:cubicBezTo>
                      <a:cubicBezTo>
                        <a:pt x="0" y="25714"/>
                        <a:pt x="0" y="25714"/>
                        <a:pt x="0" y="25714"/>
                      </a:cubicBezTo>
                      <a:cubicBezTo>
                        <a:pt x="0" y="12857"/>
                        <a:pt x="30000" y="0"/>
                        <a:pt x="60000" y="0"/>
                      </a:cubicBezTo>
                      <a:cubicBezTo>
                        <a:pt x="90000" y="0"/>
                        <a:pt x="120000" y="12857"/>
                        <a:pt x="120000" y="25714"/>
                      </a:cubicBezTo>
                      <a:cubicBezTo>
                        <a:pt x="120000" y="94285"/>
                        <a:pt x="120000" y="94285"/>
                        <a:pt x="120000" y="94285"/>
                      </a:cubicBezTo>
                      <a:cubicBezTo>
                        <a:pt x="120000" y="107142"/>
                        <a:pt x="90000" y="119999"/>
                        <a:pt x="60000" y="119999"/>
                      </a:cubicBezTo>
                      <a:close/>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b="1">
                    <a:solidFill>
                      <a:schemeClr val="dk1"/>
                    </a:solidFill>
                    <a:latin typeface="Calibri"/>
                    <a:ea typeface="Calibri"/>
                    <a:cs typeface="Calibri"/>
                    <a:sym typeface="Calibri"/>
                  </a:endParaRPr>
                </a:p>
              </p:txBody>
            </p:sp>
          </p:grpSp>
        </p:grpSp>
      </p:grpSp>
      <p:grpSp>
        <p:nvGrpSpPr>
          <p:cNvPr id="1132" name="Shape 1132"/>
          <p:cNvGrpSpPr/>
          <p:nvPr/>
        </p:nvGrpSpPr>
        <p:grpSpPr>
          <a:xfrm>
            <a:off x="658487" y="1346899"/>
            <a:ext cx="811717" cy="553056"/>
            <a:chOff x="2253869" y="5391287"/>
            <a:chExt cx="811717" cy="553056"/>
          </a:xfrm>
        </p:grpSpPr>
        <p:grpSp>
          <p:nvGrpSpPr>
            <p:cNvPr id="1133" name="Shape 1133"/>
            <p:cNvGrpSpPr/>
            <p:nvPr/>
          </p:nvGrpSpPr>
          <p:grpSpPr>
            <a:xfrm>
              <a:off x="2390988" y="5482588"/>
              <a:ext cx="537300" cy="287478"/>
              <a:chOff x="-550197" y="3856794"/>
              <a:chExt cx="537300" cy="287478"/>
            </a:xfrm>
          </p:grpSpPr>
          <p:sp>
            <p:nvSpPr>
              <p:cNvPr id="1134" name="Shape 1134"/>
              <p:cNvSpPr/>
              <p:nvPr/>
            </p:nvSpPr>
            <p:spPr>
              <a:xfrm>
                <a:off x="-550197" y="3856794"/>
                <a:ext cx="537300" cy="287400"/>
              </a:xfrm>
              <a:custGeom>
                <a:avLst/>
                <a:gdLst/>
                <a:ahLst/>
                <a:cxnLst/>
                <a:rect l="0" t="0" r="0" b="0"/>
                <a:pathLst>
                  <a:path w="120000" h="120000" extrusionOk="0">
                    <a:moveTo>
                      <a:pt x="120000" y="120000"/>
                    </a:moveTo>
                    <a:cubicBezTo>
                      <a:pt x="120000" y="91764"/>
                      <a:pt x="120000" y="91764"/>
                      <a:pt x="120000" y="91764"/>
                    </a:cubicBezTo>
                    <a:cubicBezTo>
                      <a:pt x="107812" y="91764"/>
                      <a:pt x="107812" y="91764"/>
                      <a:pt x="107812" y="91764"/>
                    </a:cubicBezTo>
                    <a:cubicBezTo>
                      <a:pt x="105937" y="82941"/>
                      <a:pt x="104062" y="72352"/>
                      <a:pt x="101250" y="65294"/>
                    </a:cubicBezTo>
                    <a:cubicBezTo>
                      <a:pt x="110625" y="47647"/>
                      <a:pt x="110625" y="47647"/>
                      <a:pt x="110625" y="47647"/>
                    </a:cubicBezTo>
                    <a:cubicBezTo>
                      <a:pt x="94687" y="17647"/>
                      <a:pt x="94687" y="17647"/>
                      <a:pt x="94687" y="17647"/>
                    </a:cubicBezTo>
                    <a:cubicBezTo>
                      <a:pt x="85312" y="35294"/>
                      <a:pt x="85312" y="35294"/>
                      <a:pt x="85312" y="35294"/>
                    </a:cubicBezTo>
                    <a:cubicBezTo>
                      <a:pt x="81562" y="30000"/>
                      <a:pt x="75000" y="26470"/>
                      <a:pt x="71250" y="22941"/>
                    </a:cubicBezTo>
                    <a:cubicBezTo>
                      <a:pt x="71250" y="0"/>
                      <a:pt x="71250" y="0"/>
                      <a:pt x="71250" y="0"/>
                    </a:cubicBezTo>
                    <a:cubicBezTo>
                      <a:pt x="48750" y="0"/>
                      <a:pt x="48750" y="0"/>
                      <a:pt x="48750" y="0"/>
                    </a:cubicBezTo>
                    <a:cubicBezTo>
                      <a:pt x="48750" y="22941"/>
                      <a:pt x="48750" y="22941"/>
                      <a:pt x="48750" y="22941"/>
                    </a:cubicBezTo>
                    <a:cubicBezTo>
                      <a:pt x="44062" y="26470"/>
                      <a:pt x="38437" y="30000"/>
                      <a:pt x="34687" y="35294"/>
                    </a:cubicBezTo>
                    <a:cubicBezTo>
                      <a:pt x="25312" y="17647"/>
                      <a:pt x="25312" y="17647"/>
                      <a:pt x="25312" y="17647"/>
                    </a:cubicBezTo>
                    <a:cubicBezTo>
                      <a:pt x="9375" y="47647"/>
                      <a:pt x="9375" y="47647"/>
                      <a:pt x="9375" y="47647"/>
                    </a:cubicBezTo>
                    <a:cubicBezTo>
                      <a:pt x="18750" y="65294"/>
                      <a:pt x="18750" y="65294"/>
                      <a:pt x="18750" y="65294"/>
                    </a:cubicBezTo>
                    <a:cubicBezTo>
                      <a:pt x="15937" y="72352"/>
                      <a:pt x="14062" y="82941"/>
                      <a:pt x="12187" y="91764"/>
                    </a:cubicBezTo>
                    <a:cubicBezTo>
                      <a:pt x="0" y="91764"/>
                      <a:pt x="0" y="91764"/>
                      <a:pt x="0" y="91764"/>
                    </a:cubicBezTo>
                    <a:cubicBezTo>
                      <a:pt x="0" y="120000"/>
                      <a:pt x="0" y="120000"/>
                      <a:pt x="0" y="120000"/>
                    </a:cubicBezTo>
                  </a:path>
                </a:pathLst>
              </a:custGeom>
              <a:noFill/>
              <a:ln w="22225" cap="flat" cmpd="sng">
                <a:solidFill>
                  <a:schemeClr val="accent2"/>
                </a:solidFill>
                <a:prstDash val="solid"/>
                <a:round/>
                <a:headEnd type="none" w="med" len="med"/>
                <a:tailEnd type="none" w="med" len="med"/>
              </a:ln>
            </p:spPr>
            <p:txBody>
              <a:bodyPr wrap="square" lIns="91425" tIns="45700" rIns="91425" bIns="45700" anchor="t" anchorCtr="0">
                <a:noAutofit/>
              </a:bodyPr>
              <a:lstStyle/>
              <a:p>
                <a:pPr marL="0" marR="0" lvl="0" indent="0" algn="l" rtl="0">
                  <a:spcBef>
                    <a:spcPts val="0"/>
                  </a:spcBef>
                  <a:buNone/>
                </a:pPr>
                <a:endParaRPr sz="1800" b="1">
                  <a:solidFill>
                    <a:schemeClr val="dk1"/>
                  </a:solidFill>
                  <a:latin typeface="Calibri"/>
                  <a:ea typeface="Calibri"/>
                  <a:cs typeface="Calibri"/>
                  <a:sym typeface="Calibri"/>
                </a:endParaRPr>
              </a:p>
            </p:txBody>
          </p:sp>
          <p:sp>
            <p:nvSpPr>
              <p:cNvPr id="1135" name="Shape 1135"/>
              <p:cNvSpPr/>
              <p:nvPr/>
            </p:nvSpPr>
            <p:spPr>
              <a:xfrm>
                <a:off x="-417783" y="4009273"/>
                <a:ext cx="269700" cy="135000"/>
              </a:xfrm>
              <a:custGeom>
                <a:avLst/>
                <a:gdLst/>
                <a:ahLst/>
                <a:cxnLst/>
                <a:rect l="0" t="0" r="0" b="0"/>
                <a:pathLst>
                  <a:path w="120000" h="120000" extrusionOk="0">
                    <a:moveTo>
                      <a:pt x="120000" y="120000"/>
                    </a:moveTo>
                    <a:cubicBezTo>
                      <a:pt x="120000" y="52500"/>
                      <a:pt x="93750" y="0"/>
                      <a:pt x="60000" y="0"/>
                    </a:cubicBezTo>
                    <a:cubicBezTo>
                      <a:pt x="26250" y="0"/>
                      <a:pt x="0" y="52500"/>
                      <a:pt x="0" y="120000"/>
                    </a:cubicBezTo>
                  </a:path>
                </a:pathLst>
              </a:custGeom>
              <a:noFill/>
              <a:ln w="22225" cap="flat" cmpd="sng">
                <a:solidFill>
                  <a:schemeClr val="accent2"/>
                </a:solidFill>
                <a:prstDash val="solid"/>
                <a:round/>
                <a:headEnd type="none" w="med" len="med"/>
                <a:tailEnd type="none" w="med" len="med"/>
              </a:ln>
            </p:spPr>
            <p:txBody>
              <a:bodyPr wrap="square" lIns="91425" tIns="45700" rIns="91425" bIns="45700" anchor="t" anchorCtr="0">
                <a:noAutofit/>
              </a:bodyPr>
              <a:lstStyle/>
              <a:p>
                <a:pPr marL="0" marR="0" lvl="0" indent="0" algn="l" rtl="0">
                  <a:spcBef>
                    <a:spcPts val="0"/>
                  </a:spcBef>
                  <a:buNone/>
                </a:pPr>
                <a:endParaRPr sz="1800" b="1">
                  <a:solidFill>
                    <a:schemeClr val="dk1"/>
                  </a:solidFill>
                  <a:latin typeface="Calibri"/>
                  <a:ea typeface="Calibri"/>
                  <a:cs typeface="Calibri"/>
                  <a:sym typeface="Calibri"/>
                </a:endParaRPr>
              </a:p>
            </p:txBody>
          </p:sp>
        </p:grpSp>
        <p:sp>
          <p:nvSpPr>
            <p:cNvPr id="1136" name="Shape 1136"/>
            <p:cNvSpPr/>
            <p:nvPr/>
          </p:nvSpPr>
          <p:spPr>
            <a:xfrm>
              <a:off x="2317792" y="5391287"/>
              <a:ext cx="683700" cy="470100"/>
            </a:xfrm>
            <a:custGeom>
              <a:avLst/>
              <a:gdLst/>
              <a:ahLst/>
              <a:cxnLst/>
              <a:rect l="0" t="0" r="0" b="0"/>
              <a:pathLst>
                <a:path w="120000" h="120000" extrusionOk="0">
                  <a:moveTo>
                    <a:pt x="115945" y="120000"/>
                  </a:moveTo>
                  <a:cubicBezTo>
                    <a:pt x="4054" y="120000"/>
                    <a:pt x="4054" y="120000"/>
                    <a:pt x="4054" y="120000"/>
                  </a:cubicBezTo>
                  <a:cubicBezTo>
                    <a:pt x="1621" y="120000"/>
                    <a:pt x="0" y="117647"/>
                    <a:pt x="0" y="114117"/>
                  </a:cubicBezTo>
                  <a:cubicBezTo>
                    <a:pt x="0" y="5882"/>
                    <a:pt x="0" y="5882"/>
                    <a:pt x="0" y="5882"/>
                  </a:cubicBezTo>
                  <a:cubicBezTo>
                    <a:pt x="0" y="2352"/>
                    <a:pt x="1621" y="0"/>
                    <a:pt x="4054" y="0"/>
                  </a:cubicBezTo>
                  <a:cubicBezTo>
                    <a:pt x="115945" y="0"/>
                    <a:pt x="115945" y="0"/>
                    <a:pt x="115945" y="0"/>
                  </a:cubicBezTo>
                  <a:cubicBezTo>
                    <a:pt x="118378" y="0"/>
                    <a:pt x="120000" y="2352"/>
                    <a:pt x="120000" y="5882"/>
                  </a:cubicBezTo>
                  <a:cubicBezTo>
                    <a:pt x="120000" y="114117"/>
                    <a:pt x="120000" y="114117"/>
                    <a:pt x="120000" y="114117"/>
                  </a:cubicBezTo>
                  <a:cubicBezTo>
                    <a:pt x="120000" y="117647"/>
                    <a:pt x="118378" y="120000"/>
                    <a:pt x="115945" y="120000"/>
                  </a:cubicBezTo>
                  <a:close/>
                  <a:moveTo>
                    <a:pt x="4864" y="112941"/>
                  </a:moveTo>
                  <a:cubicBezTo>
                    <a:pt x="115135" y="112941"/>
                    <a:pt x="115135" y="112941"/>
                    <a:pt x="115135" y="112941"/>
                  </a:cubicBezTo>
                  <a:cubicBezTo>
                    <a:pt x="115135" y="7058"/>
                    <a:pt x="115135" y="7058"/>
                    <a:pt x="115135" y="7058"/>
                  </a:cubicBezTo>
                  <a:cubicBezTo>
                    <a:pt x="4864" y="7058"/>
                    <a:pt x="4864" y="7058"/>
                    <a:pt x="4864" y="7058"/>
                  </a:cubicBezTo>
                  <a:lnTo>
                    <a:pt x="4864" y="112941"/>
                  </a:lnTo>
                  <a:close/>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b="1">
                <a:solidFill>
                  <a:schemeClr val="dk1"/>
                </a:solidFill>
                <a:latin typeface="Calibri"/>
                <a:ea typeface="Calibri"/>
                <a:cs typeface="Calibri"/>
                <a:sym typeface="Calibri"/>
              </a:endParaRPr>
            </a:p>
          </p:txBody>
        </p:sp>
        <p:grpSp>
          <p:nvGrpSpPr>
            <p:cNvPr id="1137" name="Shape 1137"/>
            <p:cNvGrpSpPr/>
            <p:nvPr/>
          </p:nvGrpSpPr>
          <p:grpSpPr>
            <a:xfrm>
              <a:off x="2253869" y="5875635"/>
              <a:ext cx="811717" cy="68708"/>
              <a:chOff x="3520928" y="3368689"/>
              <a:chExt cx="702907" cy="59498"/>
            </a:xfrm>
          </p:grpSpPr>
          <p:sp>
            <p:nvSpPr>
              <p:cNvPr id="1138" name="Shape 1138"/>
              <p:cNvSpPr/>
              <p:nvPr/>
            </p:nvSpPr>
            <p:spPr>
              <a:xfrm>
                <a:off x="3525039" y="3405687"/>
                <a:ext cx="694800" cy="22500"/>
              </a:xfrm>
              <a:custGeom>
                <a:avLst/>
                <a:gdLst/>
                <a:ahLst/>
                <a:cxnLst/>
                <a:rect l="0" t="0" r="0" b="0"/>
                <a:pathLst>
                  <a:path w="120000" h="120000" extrusionOk="0">
                    <a:moveTo>
                      <a:pt x="117931" y="120000"/>
                    </a:moveTo>
                    <a:cubicBezTo>
                      <a:pt x="2068" y="120000"/>
                      <a:pt x="2068" y="120000"/>
                      <a:pt x="2068" y="120000"/>
                    </a:cubicBezTo>
                    <a:cubicBezTo>
                      <a:pt x="1034" y="120000"/>
                      <a:pt x="0" y="90000"/>
                      <a:pt x="0" y="60000"/>
                    </a:cubicBezTo>
                    <a:cubicBezTo>
                      <a:pt x="0" y="30000"/>
                      <a:pt x="1034" y="0"/>
                      <a:pt x="2068" y="0"/>
                    </a:cubicBezTo>
                    <a:cubicBezTo>
                      <a:pt x="117931" y="0"/>
                      <a:pt x="117931" y="0"/>
                      <a:pt x="117931" y="0"/>
                    </a:cubicBezTo>
                    <a:cubicBezTo>
                      <a:pt x="118965" y="0"/>
                      <a:pt x="120000" y="30000"/>
                      <a:pt x="120000" y="60000"/>
                    </a:cubicBezTo>
                    <a:cubicBezTo>
                      <a:pt x="120000" y="90000"/>
                      <a:pt x="118965" y="120000"/>
                      <a:pt x="117931" y="120000"/>
                    </a:cubicBezTo>
                    <a:close/>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b="1">
                  <a:solidFill>
                    <a:schemeClr val="dk1"/>
                  </a:solidFill>
                  <a:latin typeface="Calibri"/>
                  <a:ea typeface="Calibri"/>
                  <a:cs typeface="Calibri"/>
                  <a:sym typeface="Calibri"/>
                </a:endParaRPr>
              </a:p>
            </p:txBody>
          </p:sp>
          <p:sp>
            <p:nvSpPr>
              <p:cNvPr id="1139" name="Shape 1139"/>
              <p:cNvSpPr/>
              <p:nvPr/>
            </p:nvSpPr>
            <p:spPr>
              <a:xfrm>
                <a:off x="4199235" y="3368689"/>
                <a:ext cx="24600" cy="57600"/>
              </a:xfrm>
              <a:custGeom>
                <a:avLst/>
                <a:gdLst/>
                <a:ahLst/>
                <a:cxnLst/>
                <a:rect l="0" t="0" r="0" b="0"/>
                <a:pathLst>
                  <a:path w="120000" h="120000" extrusionOk="0">
                    <a:moveTo>
                      <a:pt x="60000" y="119999"/>
                    </a:moveTo>
                    <a:cubicBezTo>
                      <a:pt x="30000" y="119999"/>
                      <a:pt x="0" y="107142"/>
                      <a:pt x="0" y="94285"/>
                    </a:cubicBezTo>
                    <a:cubicBezTo>
                      <a:pt x="0" y="25714"/>
                      <a:pt x="0" y="25714"/>
                      <a:pt x="0" y="25714"/>
                    </a:cubicBezTo>
                    <a:cubicBezTo>
                      <a:pt x="0" y="12857"/>
                      <a:pt x="30000" y="0"/>
                      <a:pt x="60000" y="0"/>
                    </a:cubicBezTo>
                    <a:cubicBezTo>
                      <a:pt x="90000" y="0"/>
                      <a:pt x="120000" y="12857"/>
                      <a:pt x="120000" y="25714"/>
                    </a:cubicBezTo>
                    <a:cubicBezTo>
                      <a:pt x="120000" y="94285"/>
                      <a:pt x="120000" y="94285"/>
                      <a:pt x="120000" y="94285"/>
                    </a:cubicBezTo>
                    <a:cubicBezTo>
                      <a:pt x="120000" y="107142"/>
                      <a:pt x="90000" y="119999"/>
                      <a:pt x="60000" y="119999"/>
                    </a:cubicBezTo>
                    <a:close/>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b="1">
                  <a:solidFill>
                    <a:schemeClr val="dk1"/>
                  </a:solidFill>
                  <a:latin typeface="Calibri"/>
                  <a:ea typeface="Calibri"/>
                  <a:cs typeface="Calibri"/>
                  <a:sym typeface="Calibri"/>
                </a:endParaRPr>
              </a:p>
            </p:txBody>
          </p:sp>
          <p:sp>
            <p:nvSpPr>
              <p:cNvPr id="1140" name="Shape 1140"/>
              <p:cNvSpPr/>
              <p:nvPr/>
            </p:nvSpPr>
            <p:spPr>
              <a:xfrm>
                <a:off x="3520928" y="3368689"/>
                <a:ext cx="24600" cy="57600"/>
              </a:xfrm>
              <a:custGeom>
                <a:avLst/>
                <a:gdLst/>
                <a:ahLst/>
                <a:cxnLst/>
                <a:rect l="0" t="0" r="0" b="0"/>
                <a:pathLst>
                  <a:path w="120000" h="120000" extrusionOk="0">
                    <a:moveTo>
                      <a:pt x="60000" y="119999"/>
                    </a:moveTo>
                    <a:cubicBezTo>
                      <a:pt x="30000" y="119999"/>
                      <a:pt x="0" y="107142"/>
                      <a:pt x="0" y="94285"/>
                    </a:cubicBezTo>
                    <a:cubicBezTo>
                      <a:pt x="0" y="25714"/>
                      <a:pt x="0" y="25714"/>
                      <a:pt x="0" y="25714"/>
                    </a:cubicBezTo>
                    <a:cubicBezTo>
                      <a:pt x="0" y="12857"/>
                      <a:pt x="30000" y="0"/>
                      <a:pt x="60000" y="0"/>
                    </a:cubicBezTo>
                    <a:cubicBezTo>
                      <a:pt x="90000" y="0"/>
                      <a:pt x="120000" y="12857"/>
                      <a:pt x="120000" y="25714"/>
                    </a:cubicBezTo>
                    <a:cubicBezTo>
                      <a:pt x="120000" y="94285"/>
                      <a:pt x="120000" y="94285"/>
                      <a:pt x="120000" y="94285"/>
                    </a:cubicBezTo>
                    <a:cubicBezTo>
                      <a:pt x="120000" y="107142"/>
                      <a:pt x="90000" y="119999"/>
                      <a:pt x="60000" y="119999"/>
                    </a:cubicBezTo>
                    <a:close/>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b="1">
                  <a:solidFill>
                    <a:schemeClr val="dk1"/>
                  </a:solidFill>
                  <a:latin typeface="Calibri"/>
                  <a:ea typeface="Calibri"/>
                  <a:cs typeface="Calibri"/>
                  <a:sym typeface="Calibri"/>
                </a:endParaRPr>
              </a:p>
            </p:txBody>
          </p:sp>
        </p:grpSp>
      </p:grpSp>
      <p:grpSp>
        <p:nvGrpSpPr>
          <p:cNvPr id="1141" name="Shape 1141"/>
          <p:cNvGrpSpPr/>
          <p:nvPr/>
        </p:nvGrpSpPr>
        <p:grpSpPr>
          <a:xfrm>
            <a:off x="767189" y="2949647"/>
            <a:ext cx="593891" cy="592126"/>
            <a:chOff x="5115957" y="5776076"/>
            <a:chExt cx="593891" cy="592126"/>
          </a:xfrm>
        </p:grpSpPr>
        <p:grpSp>
          <p:nvGrpSpPr>
            <p:cNvPr id="1142" name="Shape 1142"/>
            <p:cNvGrpSpPr/>
            <p:nvPr/>
          </p:nvGrpSpPr>
          <p:grpSpPr>
            <a:xfrm>
              <a:off x="5115957" y="5998067"/>
              <a:ext cx="372041" cy="370135"/>
              <a:chOff x="6704857" y="4540323"/>
              <a:chExt cx="372041" cy="370135"/>
            </a:xfrm>
          </p:grpSpPr>
          <p:sp>
            <p:nvSpPr>
              <p:cNvPr id="1143" name="Shape 1143"/>
              <p:cNvSpPr/>
              <p:nvPr/>
            </p:nvSpPr>
            <p:spPr>
              <a:xfrm>
                <a:off x="6813799" y="4632819"/>
                <a:ext cx="263100" cy="261000"/>
              </a:xfrm>
              <a:custGeom>
                <a:avLst/>
                <a:gdLst/>
                <a:ahLst/>
                <a:cxnLst/>
                <a:rect l="0" t="0" r="0" b="0"/>
                <a:pathLst>
                  <a:path w="120000" h="120000" extrusionOk="0">
                    <a:moveTo>
                      <a:pt x="6363" y="120000"/>
                    </a:moveTo>
                    <a:cubicBezTo>
                      <a:pt x="4545" y="120000"/>
                      <a:pt x="3636" y="119083"/>
                      <a:pt x="2727" y="118167"/>
                    </a:cubicBezTo>
                    <a:cubicBezTo>
                      <a:pt x="0" y="116335"/>
                      <a:pt x="0" y="112671"/>
                      <a:pt x="2727" y="110839"/>
                    </a:cubicBezTo>
                    <a:cubicBezTo>
                      <a:pt x="110000" y="1832"/>
                      <a:pt x="110000" y="1832"/>
                      <a:pt x="110000" y="1832"/>
                    </a:cubicBezTo>
                    <a:cubicBezTo>
                      <a:pt x="112727" y="0"/>
                      <a:pt x="116363" y="0"/>
                      <a:pt x="118181" y="1832"/>
                    </a:cubicBezTo>
                    <a:cubicBezTo>
                      <a:pt x="120000" y="3664"/>
                      <a:pt x="120000" y="7328"/>
                      <a:pt x="118181" y="9160"/>
                    </a:cubicBezTo>
                    <a:cubicBezTo>
                      <a:pt x="10000" y="118167"/>
                      <a:pt x="10000" y="118167"/>
                      <a:pt x="10000" y="118167"/>
                    </a:cubicBezTo>
                    <a:cubicBezTo>
                      <a:pt x="9090" y="119083"/>
                      <a:pt x="7272" y="120000"/>
                      <a:pt x="6363" y="120000"/>
                    </a:cubicBezTo>
                    <a:close/>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144" name="Shape 1144"/>
              <p:cNvSpPr/>
              <p:nvPr/>
            </p:nvSpPr>
            <p:spPr>
              <a:xfrm>
                <a:off x="6723357" y="4540323"/>
                <a:ext cx="263100" cy="263100"/>
              </a:xfrm>
              <a:custGeom>
                <a:avLst/>
                <a:gdLst/>
                <a:ahLst/>
                <a:cxnLst/>
                <a:rect l="0" t="0" r="0" b="0"/>
                <a:pathLst>
                  <a:path w="120000" h="120000" extrusionOk="0">
                    <a:moveTo>
                      <a:pt x="6363" y="120000"/>
                    </a:moveTo>
                    <a:cubicBezTo>
                      <a:pt x="4545" y="120000"/>
                      <a:pt x="3636" y="119090"/>
                      <a:pt x="1818" y="118181"/>
                    </a:cubicBezTo>
                    <a:cubicBezTo>
                      <a:pt x="0" y="116363"/>
                      <a:pt x="0" y="112727"/>
                      <a:pt x="1818" y="110909"/>
                    </a:cubicBezTo>
                    <a:cubicBezTo>
                      <a:pt x="110000" y="2727"/>
                      <a:pt x="110000" y="2727"/>
                      <a:pt x="110000" y="2727"/>
                    </a:cubicBezTo>
                    <a:cubicBezTo>
                      <a:pt x="112727" y="0"/>
                      <a:pt x="115454" y="0"/>
                      <a:pt x="118181" y="2727"/>
                    </a:cubicBezTo>
                    <a:cubicBezTo>
                      <a:pt x="120000" y="4545"/>
                      <a:pt x="120000" y="8181"/>
                      <a:pt x="118181" y="10000"/>
                    </a:cubicBezTo>
                    <a:cubicBezTo>
                      <a:pt x="10000" y="118181"/>
                      <a:pt x="10000" y="118181"/>
                      <a:pt x="10000" y="118181"/>
                    </a:cubicBezTo>
                    <a:cubicBezTo>
                      <a:pt x="9090" y="119090"/>
                      <a:pt x="7272" y="120000"/>
                      <a:pt x="6363" y="120000"/>
                    </a:cubicBezTo>
                    <a:close/>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145" name="Shape 1145"/>
              <p:cNvSpPr/>
              <p:nvPr/>
            </p:nvSpPr>
            <p:spPr>
              <a:xfrm>
                <a:off x="6704857" y="4778758"/>
                <a:ext cx="133500" cy="131700"/>
              </a:xfrm>
              <a:custGeom>
                <a:avLst/>
                <a:gdLst/>
                <a:ahLst/>
                <a:cxnLst/>
                <a:rect l="0" t="0" r="0" b="0"/>
                <a:pathLst>
                  <a:path w="120000" h="120000" extrusionOk="0">
                    <a:moveTo>
                      <a:pt x="68059" y="120000"/>
                    </a:moveTo>
                    <a:cubicBezTo>
                      <a:pt x="50149" y="120000"/>
                      <a:pt x="32238" y="114545"/>
                      <a:pt x="19701" y="101818"/>
                    </a:cubicBezTo>
                    <a:cubicBezTo>
                      <a:pt x="7164" y="89090"/>
                      <a:pt x="0" y="70909"/>
                      <a:pt x="0" y="52727"/>
                    </a:cubicBezTo>
                    <a:cubicBezTo>
                      <a:pt x="0" y="34545"/>
                      <a:pt x="7164" y="18181"/>
                      <a:pt x="19701" y="3636"/>
                    </a:cubicBezTo>
                    <a:cubicBezTo>
                      <a:pt x="25074" y="0"/>
                      <a:pt x="32238" y="0"/>
                      <a:pt x="35820" y="3636"/>
                    </a:cubicBezTo>
                    <a:cubicBezTo>
                      <a:pt x="39402" y="9090"/>
                      <a:pt x="39402" y="16363"/>
                      <a:pt x="35820" y="20000"/>
                    </a:cubicBezTo>
                    <a:cubicBezTo>
                      <a:pt x="26865" y="29090"/>
                      <a:pt x="21492" y="41818"/>
                      <a:pt x="21492" y="54545"/>
                    </a:cubicBezTo>
                    <a:cubicBezTo>
                      <a:pt x="21492" y="67272"/>
                      <a:pt x="25074" y="78181"/>
                      <a:pt x="34029" y="87272"/>
                    </a:cubicBezTo>
                    <a:cubicBezTo>
                      <a:pt x="42985" y="96363"/>
                      <a:pt x="55522" y="101818"/>
                      <a:pt x="68059" y="101818"/>
                    </a:cubicBezTo>
                    <a:cubicBezTo>
                      <a:pt x="80597" y="101818"/>
                      <a:pt x="93134" y="96363"/>
                      <a:pt x="102089" y="87272"/>
                    </a:cubicBezTo>
                    <a:cubicBezTo>
                      <a:pt x="105671" y="81818"/>
                      <a:pt x="112835" y="81818"/>
                      <a:pt x="116417" y="87272"/>
                    </a:cubicBezTo>
                    <a:cubicBezTo>
                      <a:pt x="120000" y="90909"/>
                      <a:pt x="120000" y="96363"/>
                      <a:pt x="116417" y="100000"/>
                    </a:cubicBezTo>
                    <a:cubicBezTo>
                      <a:pt x="103880" y="114545"/>
                      <a:pt x="85970" y="120000"/>
                      <a:pt x="68059" y="120000"/>
                    </a:cubicBezTo>
                    <a:cubicBezTo>
                      <a:pt x="68059" y="120000"/>
                      <a:pt x="68059" y="120000"/>
                      <a:pt x="68059" y="120000"/>
                    </a:cubicBezTo>
                    <a:close/>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grpSp>
          <p:nvGrpSpPr>
            <p:cNvPr id="1146" name="Shape 1146"/>
            <p:cNvGrpSpPr/>
            <p:nvPr/>
          </p:nvGrpSpPr>
          <p:grpSpPr>
            <a:xfrm>
              <a:off x="5356449" y="5776076"/>
              <a:ext cx="353400" cy="339300"/>
              <a:chOff x="6945349" y="4318332"/>
              <a:chExt cx="353400" cy="339300"/>
            </a:xfrm>
          </p:grpSpPr>
          <p:sp>
            <p:nvSpPr>
              <p:cNvPr id="1147" name="Shape 1147"/>
              <p:cNvSpPr/>
              <p:nvPr/>
            </p:nvSpPr>
            <p:spPr>
              <a:xfrm>
                <a:off x="6945349" y="4318332"/>
                <a:ext cx="353400" cy="339300"/>
              </a:xfrm>
              <a:custGeom>
                <a:avLst/>
                <a:gdLst/>
                <a:ahLst/>
                <a:cxnLst/>
                <a:rect l="0" t="0" r="0" b="0"/>
                <a:pathLst>
                  <a:path w="120000" h="120000" extrusionOk="0">
                    <a:moveTo>
                      <a:pt x="61016" y="120000"/>
                    </a:moveTo>
                    <a:cubicBezTo>
                      <a:pt x="46779" y="120000"/>
                      <a:pt x="32542" y="114352"/>
                      <a:pt x="21694" y="103058"/>
                    </a:cubicBezTo>
                    <a:cubicBezTo>
                      <a:pt x="0" y="80470"/>
                      <a:pt x="0" y="43764"/>
                      <a:pt x="21694" y="21176"/>
                    </a:cubicBezTo>
                    <a:cubicBezTo>
                      <a:pt x="36610" y="5647"/>
                      <a:pt x="58305" y="0"/>
                      <a:pt x="78644" y="7058"/>
                    </a:cubicBezTo>
                    <a:cubicBezTo>
                      <a:pt x="80677" y="7764"/>
                      <a:pt x="82033" y="9882"/>
                      <a:pt x="81355" y="12000"/>
                    </a:cubicBezTo>
                    <a:cubicBezTo>
                      <a:pt x="80677" y="14117"/>
                      <a:pt x="77966" y="15529"/>
                      <a:pt x="75932" y="14823"/>
                    </a:cubicBezTo>
                    <a:cubicBezTo>
                      <a:pt x="58983" y="9176"/>
                      <a:pt x="40000" y="13411"/>
                      <a:pt x="27796" y="26823"/>
                    </a:cubicBezTo>
                    <a:cubicBezTo>
                      <a:pt x="8813" y="45882"/>
                      <a:pt x="8813" y="77647"/>
                      <a:pt x="27796" y="96705"/>
                    </a:cubicBezTo>
                    <a:cubicBezTo>
                      <a:pt x="46101" y="115764"/>
                      <a:pt x="75932" y="115764"/>
                      <a:pt x="94915" y="96705"/>
                    </a:cubicBezTo>
                    <a:cubicBezTo>
                      <a:pt x="107118" y="84000"/>
                      <a:pt x="111864" y="64941"/>
                      <a:pt x="106440" y="47294"/>
                    </a:cubicBezTo>
                    <a:cubicBezTo>
                      <a:pt x="105762" y="45176"/>
                      <a:pt x="107118" y="43058"/>
                      <a:pt x="109152" y="42352"/>
                    </a:cubicBezTo>
                    <a:cubicBezTo>
                      <a:pt x="111186" y="41647"/>
                      <a:pt x="113898" y="43058"/>
                      <a:pt x="114576" y="45176"/>
                    </a:cubicBezTo>
                    <a:cubicBezTo>
                      <a:pt x="119999" y="65647"/>
                      <a:pt x="114576" y="87529"/>
                      <a:pt x="100338" y="103058"/>
                    </a:cubicBezTo>
                    <a:cubicBezTo>
                      <a:pt x="89491" y="114352"/>
                      <a:pt x="75254" y="120000"/>
                      <a:pt x="61016" y="120000"/>
                    </a:cubicBezTo>
                    <a:close/>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148" name="Shape 1148"/>
              <p:cNvSpPr/>
              <p:nvPr/>
            </p:nvSpPr>
            <p:spPr>
              <a:xfrm>
                <a:off x="7072789" y="4338887"/>
                <a:ext cx="207600" cy="207600"/>
              </a:xfrm>
              <a:custGeom>
                <a:avLst/>
                <a:gdLst/>
                <a:ahLst/>
                <a:cxnLst/>
                <a:rect l="0" t="0" r="0" b="0"/>
                <a:pathLst>
                  <a:path w="120000" h="120000" extrusionOk="0">
                    <a:moveTo>
                      <a:pt x="58846" y="120000"/>
                    </a:moveTo>
                    <a:cubicBezTo>
                      <a:pt x="56538" y="120000"/>
                      <a:pt x="55384" y="118846"/>
                      <a:pt x="54230" y="117692"/>
                    </a:cubicBezTo>
                    <a:cubicBezTo>
                      <a:pt x="1153" y="65769"/>
                      <a:pt x="1153" y="65769"/>
                      <a:pt x="1153" y="65769"/>
                    </a:cubicBezTo>
                    <a:cubicBezTo>
                      <a:pt x="0" y="64615"/>
                      <a:pt x="0" y="62307"/>
                      <a:pt x="0" y="61153"/>
                    </a:cubicBezTo>
                    <a:cubicBezTo>
                      <a:pt x="0" y="58846"/>
                      <a:pt x="0" y="57692"/>
                      <a:pt x="1153" y="56538"/>
                    </a:cubicBezTo>
                    <a:cubicBezTo>
                      <a:pt x="55384" y="2307"/>
                      <a:pt x="55384" y="2307"/>
                      <a:pt x="55384" y="2307"/>
                    </a:cubicBezTo>
                    <a:cubicBezTo>
                      <a:pt x="57692" y="0"/>
                      <a:pt x="62307" y="0"/>
                      <a:pt x="65769" y="2307"/>
                    </a:cubicBezTo>
                    <a:cubicBezTo>
                      <a:pt x="68076" y="4615"/>
                      <a:pt x="68076" y="9230"/>
                      <a:pt x="65769" y="11538"/>
                    </a:cubicBezTo>
                    <a:cubicBezTo>
                      <a:pt x="16153" y="61153"/>
                      <a:pt x="16153" y="61153"/>
                      <a:pt x="16153" y="61153"/>
                    </a:cubicBezTo>
                    <a:cubicBezTo>
                      <a:pt x="58846" y="103846"/>
                      <a:pt x="58846" y="103846"/>
                      <a:pt x="58846" y="103846"/>
                    </a:cubicBezTo>
                    <a:cubicBezTo>
                      <a:pt x="107307" y="54230"/>
                      <a:pt x="107307" y="54230"/>
                      <a:pt x="107307" y="54230"/>
                    </a:cubicBezTo>
                    <a:cubicBezTo>
                      <a:pt x="110769" y="51923"/>
                      <a:pt x="114230" y="51923"/>
                      <a:pt x="117692" y="54230"/>
                    </a:cubicBezTo>
                    <a:cubicBezTo>
                      <a:pt x="120000" y="57692"/>
                      <a:pt x="120000" y="61153"/>
                      <a:pt x="117692" y="64615"/>
                    </a:cubicBezTo>
                    <a:cubicBezTo>
                      <a:pt x="63461" y="117692"/>
                      <a:pt x="63461" y="117692"/>
                      <a:pt x="63461" y="117692"/>
                    </a:cubicBezTo>
                    <a:cubicBezTo>
                      <a:pt x="62307" y="118846"/>
                      <a:pt x="60000" y="120000"/>
                      <a:pt x="58846" y="120000"/>
                    </a:cubicBezTo>
                    <a:close/>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grpSp>
      <p:grpSp>
        <p:nvGrpSpPr>
          <p:cNvPr id="1149" name="Shape 1149"/>
          <p:cNvGrpSpPr/>
          <p:nvPr/>
        </p:nvGrpSpPr>
        <p:grpSpPr>
          <a:xfrm>
            <a:off x="2286158" y="2880509"/>
            <a:ext cx="355500" cy="730199"/>
            <a:chOff x="-1202187" y="4998687"/>
            <a:chExt cx="355500" cy="730200"/>
          </a:xfrm>
        </p:grpSpPr>
        <p:sp>
          <p:nvSpPr>
            <p:cNvPr id="1150" name="Shape 1150"/>
            <p:cNvSpPr/>
            <p:nvPr/>
          </p:nvSpPr>
          <p:spPr>
            <a:xfrm>
              <a:off x="-1202187" y="5227287"/>
              <a:ext cx="355500" cy="501600"/>
            </a:xfrm>
            <a:custGeom>
              <a:avLst/>
              <a:gdLst/>
              <a:ahLst/>
              <a:cxnLst/>
              <a:rect l="0" t="0" r="0" b="0"/>
              <a:pathLst>
                <a:path w="120000" h="120000" extrusionOk="0">
                  <a:moveTo>
                    <a:pt x="83181" y="120000"/>
                  </a:moveTo>
                  <a:cubicBezTo>
                    <a:pt x="36818" y="120000"/>
                    <a:pt x="36818" y="120000"/>
                    <a:pt x="36818" y="120000"/>
                  </a:cubicBezTo>
                  <a:cubicBezTo>
                    <a:pt x="16363" y="120000"/>
                    <a:pt x="0" y="108387"/>
                    <a:pt x="0" y="93870"/>
                  </a:cubicBezTo>
                  <a:cubicBezTo>
                    <a:pt x="0" y="26129"/>
                    <a:pt x="0" y="26129"/>
                    <a:pt x="0" y="26129"/>
                  </a:cubicBezTo>
                  <a:cubicBezTo>
                    <a:pt x="0" y="11612"/>
                    <a:pt x="16363" y="0"/>
                    <a:pt x="36818" y="0"/>
                  </a:cubicBezTo>
                  <a:cubicBezTo>
                    <a:pt x="83181" y="0"/>
                    <a:pt x="83181" y="0"/>
                    <a:pt x="83181" y="0"/>
                  </a:cubicBezTo>
                  <a:cubicBezTo>
                    <a:pt x="103636" y="0"/>
                    <a:pt x="120000" y="11612"/>
                    <a:pt x="120000" y="26129"/>
                  </a:cubicBezTo>
                  <a:cubicBezTo>
                    <a:pt x="120000" y="93870"/>
                    <a:pt x="120000" y="93870"/>
                    <a:pt x="120000" y="93870"/>
                  </a:cubicBezTo>
                  <a:cubicBezTo>
                    <a:pt x="120000" y="108387"/>
                    <a:pt x="103636" y="120000"/>
                    <a:pt x="83181" y="120000"/>
                  </a:cubicBezTo>
                  <a:close/>
                  <a:moveTo>
                    <a:pt x="36818" y="5806"/>
                  </a:moveTo>
                  <a:cubicBezTo>
                    <a:pt x="21136" y="5806"/>
                    <a:pt x="8181" y="15000"/>
                    <a:pt x="8181" y="26129"/>
                  </a:cubicBezTo>
                  <a:cubicBezTo>
                    <a:pt x="8181" y="93870"/>
                    <a:pt x="8181" y="93870"/>
                    <a:pt x="8181" y="93870"/>
                  </a:cubicBezTo>
                  <a:cubicBezTo>
                    <a:pt x="8181" y="105000"/>
                    <a:pt x="21136" y="114193"/>
                    <a:pt x="36818" y="114193"/>
                  </a:cubicBezTo>
                  <a:cubicBezTo>
                    <a:pt x="83181" y="114193"/>
                    <a:pt x="83181" y="114193"/>
                    <a:pt x="83181" y="114193"/>
                  </a:cubicBezTo>
                  <a:cubicBezTo>
                    <a:pt x="98863" y="114193"/>
                    <a:pt x="111818" y="105000"/>
                    <a:pt x="111818" y="93870"/>
                  </a:cubicBezTo>
                  <a:cubicBezTo>
                    <a:pt x="111818" y="26129"/>
                    <a:pt x="111818" y="26129"/>
                    <a:pt x="111818" y="26129"/>
                  </a:cubicBezTo>
                  <a:cubicBezTo>
                    <a:pt x="111818" y="15000"/>
                    <a:pt x="98863" y="5806"/>
                    <a:pt x="83181" y="5806"/>
                  </a:cubicBezTo>
                  <a:lnTo>
                    <a:pt x="36818" y="5806"/>
                  </a:lnTo>
                  <a:close/>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151" name="Shape 1151"/>
            <p:cNvSpPr/>
            <p:nvPr/>
          </p:nvSpPr>
          <p:spPr>
            <a:xfrm>
              <a:off x="-1040262" y="5313012"/>
              <a:ext cx="23700" cy="112800"/>
            </a:xfrm>
            <a:custGeom>
              <a:avLst/>
              <a:gdLst/>
              <a:ahLst/>
              <a:cxnLst/>
              <a:rect l="0" t="0" r="0" b="0"/>
              <a:pathLst>
                <a:path w="120000" h="120000" extrusionOk="0">
                  <a:moveTo>
                    <a:pt x="60000" y="119999"/>
                  </a:moveTo>
                  <a:cubicBezTo>
                    <a:pt x="30000" y="119999"/>
                    <a:pt x="0" y="113571"/>
                    <a:pt x="0" y="107142"/>
                  </a:cubicBezTo>
                  <a:cubicBezTo>
                    <a:pt x="0" y="12857"/>
                    <a:pt x="0" y="12857"/>
                    <a:pt x="0" y="12857"/>
                  </a:cubicBezTo>
                  <a:cubicBezTo>
                    <a:pt x="0" y="6428"/>
                    <a:pt x="30000" y="0"/>
                    <a:pt x="60000" y="0"/>
                  </a:cubicBezTo>
                  <a:cubicBezTo>
                    <a:pt x="90000" y="0"/>
                    <a:pt x="120000" y="6428"/>
                    <a:pt x="120000" y="12857"/>
                  </a:cubicBezTo>
                  <a:cubicBezTo>
                    <a:pt x="120000" y="107142"/>
                    <a:pt x="120000" y="107142"/>
                    <a:pt x="120000" y="107142"/>
                  </a:cubicBezTo>
                  <a:cubicBezTo>
                    <a:pt x="120000" y="113571"/>
                    <a:pt x="90000" y="119999"/>
                    <a:pt x="60000" y="119999"/>
                  </a:cubicBezTo>
                  <a:close/>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152" name="Shape 1152"/>
            <p:cNvSpPr/>
            <p:nvPr/>
          </p:nvSpPr>
          <p:spPr>
            <a:xfrm>
              <a:off x="-1040262" y="4998687"/>
              <a:ext cx="104700" cy="201600"/>
            </a:xfrm>
            <a:custGeom>
              <a:avLst/>
              <a:gdLst/>
              <a:ahLst/>
              <a:cxnLst/>
              <a:rect l="0" t="0" r="0" b="0"/>
              <a:pathLst>
                <a:path w="120000" h="120000" extrusionOk="0">
                  <a:moveTo>
                    <a:pt x="13846" y="120000"/>
                  </a:moveTo>
                  <a:cubicBezTo>
                    <a:pt x="6923" y="120000"/>
                    <a:pt x="0" y="116400"/>
                    <a:pt x="0" y="112800"/>
                  </a:cubicBezTo>
                  <a:cubicBezTo>
                    <a:pt x="0" y="76800"/>
                    <a:pt x="0" y="76800"/>
                    <a:pt x="0" y="76800"/>
                  </a:cubicBezTo>
                  <a:cubicBezTo>
                    <a:pt x="0" y="62400"/>
                    <a:pt x="23076" y="50400"/>
                    <a:pt x="50769" y="50400"/>
                  </a:cubicBezTo>
                  <a:cubicBezTo>
                    <a:pt x="69230" y="50400"/>
                    <a:pt x="69230" y="50400"/>
                    <a:pt x="69230" y="50400"/>
                  </a:cubicBezTo>
                  <a:cubicBezTo>
                    <a:pt x="83076" y="50400"/>
                    <a:pt x="92307" y="45600"/>
                    <a:pt x="92307" y="38400"/>
                  </a:cubicBezTo>
                  <a:cubicBezTo>
                    <a:pt x="92307" y="7200"/>
                    <a:pt x="92307" y="7200"/>
                    <a:pt x="92307" y="7200"/>
                  </a:cubicBezTo>
                  <a:cubicBezTo>
                    <a:pt x="92307" y="3600"/>
                    <a:pt x="99230" y="0"/>
                    <a:pt x="106153" y="0"/>
                  </a:cubicBezTo>
                  <a:cubicBezTo>
                    <a:pt x="113076" y="0"/>
                    <a:pt x="120000" y="3600"/>
                    <a:pt x="120000" y="7200"/>
                  </a:cubicBezTo>
                  <a:cubicBezTo>
                    <a:pt x="120000" y="38400"/>
                    <a:pt x="120000" y="38400"/>
                    <a:pt x="120000" y="38400"/>
                  </a:cubicBezTo>
                  <a:cubicBezTo>
                    <a:pt x="120000" y="52800"/>
                    <a:pt x="96923" y="64800"/>
                    <a:pt x="69230" y="64800"/>
                  </a:cubicBezTo>
                  <a:cubicBezTo>
                    <a:pt x="50769" y="64800"/>
                    <a:pt x="50769" y="64800"/>
                    <a:pt x="50769" y="64800"/>
                  </a:cubicBezTo>
                  <a:cubicBezTo>
                    <a:pt x="36923" y="64800"/>
                    <a:pt x="27692" y="69600"/>
                    <a:pt x="27692" y="76800"/>
                  </a:cubicBezTo>
                  <a:cubicBezTo>
                    <a:pt x="27692" y="112800"/>
                    <a:pt x="27692" y="112800"/>
                    <a:pt x="27692" y="112800"/>
                  </a:cubicBezTo>
                  <a:cubicBezTo>
                    <a:pt x="27692" y="116400"/>
                    <a:pt x="20769" y="120000"/>
                    <a:pt x="13846" y="120000"/>
                  </a:cubicBezTo>
                  <a:close/>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grpSp>
        <p:nvGrpSpPr>
          <p:cNvPr id="1153" name="Shape 1153"/>
          <p:cNvGrpSpPr/>
          <p:nvPr/>
        </p:nvGrpSpPr>
        <p:grpSpPr>
          <a:xfrm>
            <a:off x="761862" y="2122054"/>
            <a:ext cx="604800" cy="604745"/>
            <a:chOff x="-1213944" y="1374207"/>
            <a:chExt cx="604800" cy="604745"/>
          </a:xfrm>
        </p:grpSpPr>
        <p:grpSp>
          <p:nvGrpSpPr>
            <p:cNvPr id="1154" name="Shape 1154"/>
            <p:cNvGrpSpPr/>
            <p:nvPr/>
          </p:nvGrpSpPr>
          <p:grpSpPr>
            <a:xfrm>
              <a:off x="-1213944" y="1374207"/>
              <a:ext cx="604800" cy="604745"/>
              <a:chOff x="2121994" y="1450295"/>
              <a:chExt cx="604800" cy="604745"/>
            </a:xfrm>
          </p:grpSpPr>
          <p:sp>
            <p:nvSpPr>
              <p:cNvPr id="1155" name="Shape 1155"/>
              <p:cNvSpPr/>
              <p:nvPr/>
            </p:nvSpPr>
            <p:spPr>
              <a:xfrm>
                <a:off x="2121994" y="1450295"/>
                <a:ext cx="604800" cy="201600"/>
              </a:xfrm>
              <a:custGeom>
                <a:avLst/>
                <a:gdLst/>
                <a:ahLst/>
                <a:cxnLst/>
                <a:rect l="0" t="0" r="0" b="0"/>
                <a:pathLst>
                  <a:path w="120000" h="120000" extrusionOk="0">
                    <a:moveTo>
                      <a:pt x="117600" y="120000"/>
                    </a:moveTo>
                    <a:cubicBezTo>
                      <a:pt x="2400" y="120000"/>
                      <a:pt x="2400" y="120000"/>
                      <a:pt x="2400" y="120000"/>
                    </a:cubicBezTo>
                    <a:cubicBezTo>
                      <a:pt x="1200" y="120000"/>
                      <a:pt x="0" y="116400"/>
                      <a:pt x="0" y="112800"/>
                    </a:cubicBezTo>
                    <a:cubicBezTo>
                      <a:pt x="0" y="7200"/>
                      <a:pt x="0" y="7200"/>
                      <a:pt x="0" y="7200"/>
                    </a:cubicBezTo>
                    <a:cubicBezTo>
                      <a:pt x="0" y="3600"/>
                      <a:pt x="1200" y="0"/>
                      <a:pt x="2400" y="0"/>
                    </a:cubicBezTo>
                    <a:cubicBezTo>
                      <a:pt x="117600" y="0"/>
                      <a:pt x="117600" y="0"/>
                      <a:pt x="117600" y="0"/>
                    </a:cubicBezTo>
                    <a:cubicBezTo>
                      <a:pt x="118800" y="0"/>
                      <a:pt x="120000" y="3600"/>
                      <a:pt x="120000" y="7200"/>
                    </a:cubicBezTo>
                    <a:cubicBezTo>
                      <a:pt x="120000" y="112800"/>
                      <a:pt x="120000" y="112800"/>
                      <a:pt x="120000" y="112800"/>
                    </a:cubicBezTo>
                    <a:cubicBezTo>
                      <a:pt x="120000" y="116400"/>
                      <a:pt x="118800" y="120000"/>
                      <a:pt x="117600" y="120000"/>
                    </a:cubicBezTo>
                    <a:close/>
                    <a:moveTo>
                      <a:pt x="4800" y="105600"/>
                    </a:moveTo>
                    <a:cubicBezTo>
                      <a:pt x="115200" y="105600"/>
                      <a:pt x="115200" y="105600"/>
                      <a:pt x="115200" y="105600"/>
                    </a:cubicBezTo>
                    <a:cubicBezTo>
                      <a:pt x="115200" y="14400"/>
                      <a:pt x="115200" y="14400"/>
                      <a:pt x="115200" y="14400"/>
                    </a:cubicBezTo>
                    <a:cubicBezTo>
                      <a:pt x="4800" y="14400"/>
                      <a:pt x="4800" y="14400"/>
                      <a:pt x="4800" y="14400"/>
                    </a:cubicBezTo>
                    <a:lnTo>
                      <a:pt x="4800" y="105600"/>
                    </a:lnTo>
                    <a:close/>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156" name="Shape 1156"/>
              <p:cNvSpPr/>
              <p:nvPr/>
            </p:nvSpPr>
            <p:spPr>
              <a:xfrm>
                <a:off x="2121994" y="1680041"/>
                <a:ext cx="604800" cy="375000"/>
              </a:xfrm>
              <a:custGeom>
                <a:avLst/>
                <a:gdLst/>
                <a:ahLst/>
                <a:cxnLst/>
                <a:rect l="0" t="0" r="0" b="0"/>
                <a:pathLst>
                  <a:path w="120000" h="120000" extrusionOk="0">
                    <a:moveTo>
                      <a:pt x="101600" y="120000"/>
                    </a:moveTo>
                    <a:cubicBezTo>
                      <a:pt x="18400" y="120000"/>
                      <a:pt x="18400" y="120000"/>
                      <a:pt x="18400" y="120000"/>
                    </a:cubicBezTo>
                    <a:cubicBezTo>
                      <a:pt x="8400" y="120000"/>
                      <a:pt x="0" y="106451"/>
                      <a:pt x="0" y="90322"/>
                    </a:cubicBezTo>
                    <a:cubicBezTo>
                      <a:pt x="0" y="3870"/>
                      <a:pt x="0" y="3870"/>
                      <a:pt x="0" y="3870"/>
                    </a:cubicBezTo>
                    <a:cubicBezTo>
                      <a:pt x="0" y="1935"/>
                      <a:pt x="1200" y="0"/>
                      <a:pt x="2400" y="0"/>
                    </a:cubicBezTo>
                    <a:cubicBezTo>
                      <a:pt x="3600" y="0"/>
                      <a:pt x="4800" y="1935"/>
                      <a:pt x="4800" y="3870"/>
                    </a:cubicBezTo>
                    <a:cubicBezTo>
                      <a:pt x="4800" y="90322"/>
                      <a:pt x="4800" y="90322"/>
                      <a:pt x="4800" y="90322"/>
                    </a:cubicBezTo>
                    <a:cubicBezTo>
                      <a:pt x="4800" y="102580"/>
                      <a:pt x="10800" y="112258"/>
                      <a:pt x="18400" y="112258"/>
                    </a:cubicBezTo>
                    <a:cubicBezTo>
                      <a:pt x="101600" y="112258"/>
                      <a:pt x="101600" y="112258"/>
                      <a:pt x="101600" y="112258"/>
                    </a:cubicBezTo>
                    <a:cubicBezTo>
                      <a:pt x="109200" y="112258"/>
                      <a:pt x="115200" y="102580"/>
                      <a:pt x="115200" y="90322"/>
                    </a:cubicBezTo>
                    <a:cubicBezTo>
                      <a:pt x="115200" y="3870"/>
                      <a:pt x="115200" y="3870"/>
                      <a:pt x="115200" y="3870"/>
                    </a:cubicBezTo>
                    <a:cubicBezTo>
                      <a:pt x="115200" y="1935"/>
                      <a:pt x="116400" y="0"/>
                      <a:pt x="117600" y="0"/>
                    </a:cubicBezTo>
                    <a:cubicBezTo>
                      <a:pt x="118800" y="0"/>
                      <a:pt x="120000" y="1935"/>
                      <a:pt x="120000" y="3870"/>
                    </a:cubicBezTo>
                    <a:cubicBezTo>
                      <a:pt x="120000" y="90322"/>
                      <a:pt x="120000" y="90322"/>
                      <a:pt x="120000" y="90322"/>
                    </a:cubicBezTo>
                    <a:cubicBezTo>
                      <a:pt x="120000" y="106451"/>
                      <a:pt x="111600" y="120000"/>
                      <a:pt x="101600" y="120000"/>
                    </a:cubicBezTo>
                    <a:close/>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1157" name="Shape 1157"/>
            <p:cNvSpPr/>
            <p:nvPr/>
          </p:nvSpPr>
          <p:spPr>
            <a:xfrm>
              <a:off x="-1032879" y="1463030"/>
              <a:ext cx="242700" cy="24000"/>
            </a:xfrm>
            <a:custGeom>
              <a:avLst/>
              <a:gdLst/>
              <a:ahLst/>
              <a:cxnLst/>
              <a:rect l="0" t="0" r="0" b="0"/>
              <a:pathLst>
                <a:path w="120000" h="120000" extrusionOk="0">
                  <a:moveTo>
                    <a:pt x="114000" y="120000"/>
                  </a:moveTo>
                  <a:cubicBezTo>
                    <a:pt x="6000" y="120000"/>
                    <a:pt x="6000" y="120000"/>
                    <a:pt x="6000" y="120000"/>
                  </a:cubicBezTo>
                  <a:cubicBezTo>
                    <a:pt x="3000" y="120000"/>
                    <a:pt x="0" y="90000"/>
                    <a:pt x="0" y="60000"/>
                  </a:cubicBezTo>
                  <a:cubicBezTo>
                    <a:pt x="0" y="30000"/>
                    <a:pt x="3000" y="0"/>
                    <a:pt x="6000" y="0"/>
                  </a:cubicBezTo>
                  <a:cubicBezTo>
                    <a:pt x="114000" y="0"/>
                    <a:pt x="114000" y="0"/>
                    <a:pt x="114000" y="0"/>
                  </a:cubicBezTo>
                  <a:cubicBezTo>
                    <a:pt x="117000" y="0"/>
                    <a:pt x="120000" y="30000"/>
                    <a:pt x="120000" y="60000"/>
                  </a:cubicBezTo>
                  <a:cubicBezTo>
                    <a:pt x="120000" y="90000"/>
                    <a:pt x="117000" y="120000"/>
                    <a:pt x="114000" y="120000"/>
                  </a:cubicBezTo>
                  <a:close/>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nvGrpSpPr>
            <p:cNvPr id="1158" name="Shape 1158"/>
            <p:cNvGrpSpPr/>
            <p:nvPr/>
          </p:nvGrpSpPr>
          <p:grpSpPr>
            <a:xfrm>
              <a:off x="-1042274" y="1662029"/>
              <a:ext cx="269878" cy="202500"/>
              <a:chOff x="2293665" y="1738117"/>
              <a:chExt cx="269878" cy="202500"/>
            </a:xfrm>
          </p:grpSpPr>
          <p:sp>
            <p:nvSpPr>
              <p:cNvPr id="1159" name="Shape 1159"/>
              <p:cNvSpPr/>
              <p:nvPr/>
            </p:nvSpPr>
            <p:spPr>
              <a:xfrm>
                <a:off x="2293665" y="1738117"/>
                <a:ext cx="114300" cy="199800"/>
              </a:xfrm>
              <a:custGeom>
                <a:avLst/>
                <a:gdLst/>
                <a:ahLst/>
                <a:cxnLst/>
                <a:rect l="0" t="0" r="0" b="0"/>
                <a:pathLst>
                  <a:path w="120000" h="120000" extrusionOk="0">
                    <a:moveTo>
                      <a:pt x="0" y="115151"/>
                    </a:moveTo>
                    <a:cubicBezTo>
                      <a:pt x="0" y="99393"/>
                      <a:pt x="0" y="99393"/>
                      <a:pt x="0" y="99393"/>
                    </a:cubicBezTo>
                    <a:cubicBezTo>
                      <a:pt x="0" y="94545"/>
                      <a:pt x="4210" y="89696"/>
                      <a:pt x="10526" y="84848"/>
                    </a:cubicBezTo>
                    <a:cubicBezTo>
                      <a:pt x="16842" y="80000"/>
                      <a:pt x="25263" y="76363"/>
                      <a:pt x="33684" y="72727"/>
                    </a:cubicBezTo>
                    <a:cubicBezTo>
                      <a:pt x="61052" y="60606"/>
                      <a:pt x="61052" y="60606"/>
                      <a:pt x="61052" y="60606"/>
                    </a:cubicBezTo>
                    <a:cubicBezTo>
                      <a:pt x="71578" y="56969"/>
                      <a:pt x="77894" y="52121"/>
                      <a:pt x="84210" y="47272"/>
                    </a:cubicBezTo>
                    <a:cubicBezTo>
                      <a:pt x="92631" y="42424"/>
                      <a:pt x="94736" y="37575"/>
                      <a:pt x="94736" y="32727"/>
                    </a:cubicBezTo>
                    <a:cubicBezTo>
                      <a:pt x="94736" y="27878"/>
                      <a:pt x="92631" y="23030"/>
                      <a:pt x="86315" y="19393"/>
                    </a:cubicBezTo>
                    <a:cubicBezTo>
                      <a:pt x="80000" y="14545"/>
                      <a:pt x="71578" y="13333"/>
                      <a:pt x="61052" y="13333"/>
                    </a:cubicBezTo>
                    <a:cubicBezTo>
                      <a:pt x="50526" y="13333"/>
                      <a:pt x="42105" y="14545"/>
                      <a:pt x="35789" y="18181"/>
                    </a:cubicBezTo>
                    <a:cubicBezTo>
                      <a:pt x="31578" y="20606"/>
                      <a:pt x="27368" y="25454"/>
                      <a:pt x="27368" y="31515"/>
                    </a:cubicBezTo>
                    <a:cubicBezTo>
                      <a:pt x="27368" y="32727"/>
                      <a:pt x="27368" y="33939"/>
                      <a:pt x="25263" y="35151"/>
                    </a:cubicBezTo>
                    <a:cubicBezTo>
                      <a:pt x="21052" y="36363"/>
                      <a:pt x="18947" y="36363"/>
                      <a:pt x="14736" y="36363"/>
                    </a:cubicBezTo>
                    <a:cubicBezTo>
                      <a:pt x="8421" y="36363"/>
                      <a:pt x="4210" y="33939"/>
                      <a:pt x="4210" y="29090"/>
                    </a:cubicBezTo>
                    <a:cubicBezTo>
                      <a:pt x="4210" y="20606"/>
                      <a:pt x="10526" y="13333"/>
                      <a:pt x="21052" y="8484"/>
                    </a:cubicBezTo>
                    <a:cubicBezTo>
                      <a:pt x="31578" y="3636"/>
                      <a:pt x="44210" y="0"/>
                      <a:pt x="61052" y="0"/>
                    </a:cubicBezTo>
                    <a:cubicBezTo>
                      <a:pt x="77894" y="0"/>
                      <a:pt x="90526" y="3636"/>
                      <a:pt x="103157" y="9696"/>
                    </a:cubicBezTo>
                    <a:cubicBezTo>
                      <a:pt x="113684" y="15757"/>
                      <a:pt x="119999" y="23030"/>
                      <a:pt x="119999" y="32727"/>
                    </a:cubicBezTo>
                    <a:cubicBezTo>
                      <a:pt x="119999" y="37575"/>
                      <a:pt x="115789" y="43636"/>
                      <a:pt x="111578" y="48484"/>
                    </a:cubicBezTo>
                    <a:cubicBezTo>
                      <a:pt x="107368" y="53333"/>
                      <a:pt x="101052" y="56969"/>
                      <a:pt x="94736" y="60606"/>
                    </a:cubicBezTo>
                    <a:cubicBezTo>
                      <a:pt x="88421" y="64242"/>
                      <a:pt x="80000" y="67878"/>
                      <a:pt x="71578" y="71515"/>
                    </a:cubicBezTo>
                    <a:cubicBezTo>
                      <a:pt x="48421" y="81212"/>
                      <a:pt x="48421" y="81212"/>
                      <a:pt x="48421" y="81212"/>
                    </a:cubicBezTo>
                    <a:cubicBezTo>
                      <a:pt x="42105" y="83636"/>
                      <a:pt x="35789" y="87272"/>
                      <a:pt x="31578" y="89696"/>
                    </a:cubicBezTo>
                    <a:cubicBezTo>
                      <a:pt x="27368" y="93333"/>
                      <a:pt x="25263" y="96969"/>
                      <a:pt x="25263" y="99393"/>
                    </a:cubicBezTo>
                    <a:cubicBezTo>
                      <a:pt x="25263" y="107878"/>
                      <a:pt x="25263" y="107878"/>
                      <a:pt x="25263" y="107878"/>
                    </a:cubicBezTo>
                    <a:cubicBezTo>
                      <a:pt x="111578" y="107878"/>
                      <a:pt x="111578" y="107878"/>
                      <a:pt x="111578" y="107878"/>
                    </a:cubicBezTo>
                    <a:cubicBezTo>
                      <a:pt x="113684" y="107878"/>
                      <a:pt x="115789" y="109090"/>
                      <a:pt x="117894" y="110303"/>
                    </a:cubicBezTo>
                    <a:cubicBezTo>
                      <a:pt x="119999" y="111515"/>
                      <a:pt x="119999" y="112727"/>
                      <a:pt x="119999" y="113939"/>
                    </a:cubicBezTo>
                    <a:cubicBezTo>
                      <a:pt x="119999" y="116363"/>
                      <a:pt x="119999" y="117575"/>
                      <a:pt x="117894" y="118787"/>
                    </a:cubicBezTo>
                    <a:cubicBezTo>
                      <a:pt x="115789" y="119999"/>
                      <a:pt x="115789" y="119999"/>
                      <a:pt x="111578" y="119999"/>
                    </a:cubicBezTo>
                    <a:cubicBezTo>
                      <a:pt x="10526" y="119999"/>
                      <a:pt x="10526" y="119999"/>
                      <a:pt x="10526" y="119999"/>
                    </a:cubicBezTo>
                    <a:cubicBezTo>
                      <a:pt x="8421" y="119999"/>
                      <a:pt x="6315" y="119999"/>
                      <a:pt x="4210" y="118787"/>
                    </a:cubicBezTo>
                    <a:cubicBezTo>
                      <a:pt x="2105" y="118787"/>
                      <a:pt x="0" y="117575"/>
                      <a:pt x="0" y="115151"/>
                    </a:cubicBezTo>
                    <a:close/>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160" name="Shape 1160"/>
              <p:cNvSpPr/>
              <p:nvPr/>
            </p:nvSpPr>
            <p:spPr>
              <a:xfrm>
                <a:off x="2446543" y="1738117"/>
                <a:ext cx="117000" cy="202500"/>
              </a:xfrm>
              <a:custGeom>
                <a:avLst/>
                <a:gdLst/>
                <a:ahLst/>
                <a:cxnLst/>
                <a:rect l="0" t="0" r="0" b="0"/>
                <a:pathLst>
                  <a:path w="120000" h="120000" extrusionOk="0">
                    <a:moveTo>
                      <a:pt x="0" y="92400"/>
                    </a:moveTo>
                    <a:cubicBezTo>
                      <a:pt x="0" y="87600"/>
                      <a:pt x="4137" y="85200"/>
                      <a:pt x="10344" y="85200"/>
                    </a:cubicBezTo>
                    <a:cubicBezTo>
                      <a:pt x="18620" y="85200"/>
                      <a:pt x="22758" y="87600"/>
                      <a:pt x="22758" y="91200"/>
                    </a:cubicBezTo>
                    <a:cubicBezTo>
                      <a:pt x="22758" y="96000"/>
                      <a:pt x="26896" y="100800"/>
                      <a:pt x="33103" y="103200"/>
                    </a:cubicBezTo>
                    <a:cubicBezTo>
                      <a:pt x="39310" y="106800"/>
                      <a:pt x="49655" y="108000"/>
                      <a:pt x="60000" y="108000"/>
                    </a:cubicBezTo>
                    <a:cubicBezTo>
                      <a:pt x="72413" y="108000"/>
                      <a:pt x="80689" y="105600"/>
                      <a:pt x="86896" y="102000"/>
                    </a:cubicBezTo>
                    <a:cubicBezTo>
                      <a:pt x="93103" y="98400"/>
                      <a:pt x="97241" y="92400"/>
                      <a:pt x="97241" y="85200"/>
                    </a:cubicBezTo>
                    <a:cubicBezTo>
                      <a:pt x="97241" y="81600"/>
                      <a:pt x="97241" y="81600"/>
                      <a:pt x="97241" y="81600"/>
                    </a:cubicBezTo>
                    <a:cubicBezTo>
                      <a:pt x="97241" y="74400"/>
                      <a:pt x="93103" y="69600"/>
                      <a:pt x="86896" y="66000"/>
                    </a:cubicBezTo>
                    <a:cubicBezTo>
                      <a:pt x="80689" y="61200"/>
                      <a:pt x="72413" y="60000"/>
                      <a:pt x="60000" y="60000"/>
                    </a:cubicBezTo>
                    <a:cubicBezTo>
                      <a:pt x="20689" y="60000"/>
                      <a:pt x="20689" y="60000"/>
                      <a:pt x="20689" y="60000"/>
                    </a:cubicBezTo>
                    <a:cubicBezTo>
                      <a:pt x="12413" y="60000"/>
                      <a:pt x="8275" y="57600"/>
                      <a:pt x="8275" y="54000"/>
                    </a:cubicBezTo>
                    <a:cubicBezTo>
                      <a:pt x="8275" y="54000"/>
                      <a:pt x="10344" y="52800"/>
                      <a:pt x="10344" y="50400"/>
                    </a:cubicBezTo>
                    <a:cubicBezTo>
                      <a:pt x="16551" y="6000"/>
                      <a:pt x="16551" y="6000"/>
                      <a:pt x="16551" y="6000"/>
                    </a:cubicBezTo>
                    <a:cubicBezTo>
                      <a:pt x="16551" y="2400"/>
                      <a:pt x="18620" y="0"/>
                      <a:pt x="22758" y="0"/>
                    </a:cubicBezTo>
                    <a:cubicBezTo>
                      <a:pt x="103448" y="0"/>
                      <a:pt x="103448" y="0"/>
                      <a:pt x="103448" y="0"/>
                    </a:cubicBezTo>
                    <a:cubicBezTo>
                      <a:pt x="105517" y="0"/>
                      <a:pt x="107586" y="1200"/>
                      <a:pt x="107586" y="2400"/>
                    </a:cubicBezTo>
                    <a:cubicBezTo>
                      <a:pt x="109655" y="3600"/>
                      <a:pt x="109655" y="4800"/>
                      <a:pt x="109655" y="7200"/>
                    </a:cubicBezTo>
                    <a:cubicBezTo>
                      <a:pt x="109655" y="8400"/>
                      <a:pt x="109655" y="9600"/>
                      <a:pt x="107586" y="10800"/>
                    </a:cubicBezTo>
                    <a:cubicBezTo>
                      <a:pt x="107586" y="12000"/>
                      <a:pt x="105517" y="13200"/>
                      <a:pt x="103448" y="13200"/>
                    </a:cubicBezTo>
                    <a:cubicBezTo>
                      <a:pt x="35172" y="13200"/>
                      <a:pt x="35172" y="13200"/>
                      <a:pt x="35172" y="13200"/>
                    </a:cubicBezTo>
                    <a:cubicBezTo>
                      <a:pt x="31034" y="48000"/>
                      <a:pt x="31034" y="48000"/>
                      <a:pt x="31034" y="48000"/>
                    </a:cubicBezTo>
                    <a:cubicBezTo>
                      <a:pt x="60000" y="48000"/>
                      <a:pt x="60000" y="48000"/>
                      <a:pt x="60000" y="48000"/>
                    </a:cubicBezTo>
                    <a:cubicBezTo>
                      <a:pt x="78620" y="48000"/>
                      <a:pt x="93103" y="51600"/>
                      <a:pt x="103448" y="56400"/>
                    </a:cubicBezTo>
                    <a:cubicBezTo>
                      <a:pt x="113793" y="62400"/>
                      <a:pt x="120000" y="70800"/>
                      <a:pt x="120000" y="81600"/>
                    </a:cubicBezTo>
                    <a:cubicBezTo>
                      <a:pt x="120000" y="85200"/>
                      <a:pt x="120000" y="85200"/>
                      <a:pt x="120000" y="85200"/>
                    </a:cubicBezTo>
                    <a:cubicBezTo>
                      <a:pt x="120000" y="97200"/>
                      <a:pt x="113793" y="105600"/>
                      <a:pt x="103448" y="111600"/>
                    </a:cubicBezTo>
                    <a:cubicBezTo>
                      <a:pt x="93103" y="117600"/>
                      <a:pt x="78620" y="120000"/>
                      <a:pt x="60000" y="120000"/>
                    </a:cubicBezTo>
                    <a:cubicBezTo>
                      <a:pt x="41379" y="120000"/>
                      <a:pt x="26896" y="117600"/>
                      <a:pt x="16551" y="111600"/>
                    </a:cubicBezTo>
                    <a:cubicBezTo>
                      <a:pt x="4137" y="106800"/>
                      <a:pt x="0" y="99600"/>
                      <a:pt x="0" y="92400"/>
                    </a:cubicBezTo>
                    <a:close/>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grpSp>
      <p:grpSp>
        <p:nvGrpSpPr>
          <p:cNvPr id="1161" name="Shape 1161"/>
          <p:cNvGrpSpPr/>
          <p:nvPr/>
        </p:nvGrpSpPr>
        <p:grpSpPr>
          <a:xfrm>
            <a:off x="2128386" y="2088726"/>
            <a:ext cx="671229" cy="671229"/>
            <a:chOff x="3015529" y="-1182496"/>
            <a:chExt cx="718200" cy="718200"/>
          </a:xfrm>
        </p:grpSpPr>
        <p:grpSp>
          <p:nvGrpSpPr>
            <p:cNvPr id="1162" name="Shape 1162"/>
            <p:cNvGrpSpPr/>
            <p:nvPr/>
          </p:nvGrpSpPr>
          <p:grpSpPr>
            <a:xfrm>
              <a:off x="3015529" y="-1182496"/>
              <a:ext cx="718200" cy="718200"/>
              <a:chOff x="6762192" y="1393070"/>
              <a:chExt cx="718200" cy="718200"/>
            </a:xfrm>
          </p:grpSpPr>
          <p:sp>
            <p:nvSpPr>
              <p:cNvPr id="1163" name="Shape 1163"/>
              <p:cNvSpPr/>
              <p:nvPr/>
            </p:nvSpPr>
            <p:spPr>
              <a:xfrm>
                <a:off x="7108946" y="1986655"/>
                <a:ext cx="24000" cy="56400"/>
              </a:xfrm>
              <a:custGeom>
                <a:avLst/>
                <a:gdLst/>
                <a:ahLst/>
                <a:cxnLst/>
                <a:rect l="0" t="0" r="0" b="0"/>
                <a:pathLst>
                  <a:path w="120000" h="120000" extrusionOk="0">
                    <a:moveTo>
                      <a:pt x="60000" y="119999"/>
                    </a:moveTo>
                    <a:cubicBezTo>
                      <a:pt x="30000" y="119999"/>
                      <a:pt x="0" y="107142"/>
                      <a:pt x="0" y="94285"/>
                    </a:cubicBezTo>
                    <a:cubicBezTo>
                      <a:pt x="0" y="25714"/>
                      <a:pt x="0" y="25714"/>
                      <a:pt x="0" y="25714"/>
                    </a:cubicBezTo>
                    <a:cubicBezTo>
                      <a:pt x="0" y="12857"/>
                      <a:pt x="30000" y="0"/>
                      <a:pt x="60000" y="0"/>
                    </a:cubicBezTo>
                    <a:cubicBezTo>
                      <a:pt x="90000" y="0"/>
                      <a:pt x="120000" y="12857"/>
                      <a:pt x="120000" y="25714"/>
                    </a:cubicBezTo>
                    <a:cubicBezTo>
                      <a:pt x="120000" y="94285"/>
                      <a:pt x="120000" y="94285"/>
                      <a:pt x="120000" y="94285"/>
                    </a:cubicBezTo>
                    <a:cubicBezTo>
                      <a:pt x="120000" y="107142"/>
                      <a:pt x="90000" y="119999"/>
                      <a:pt x="60000" y="119999"/>
                    </a:cubicBezTo>
                    <a:close/>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164" name="Shape 1164"/>
              <p:cNvSpPr/>
              <p:nvPr/>
            </p:nvSpPr>
            <p:spPr>
              <a:xfrm>
                <a:off x="7108946" y="1462251"/>
                <a:ext cx="24000" cy="56400"/>
              </a:xfrm>
              <a:custGeom>
                <a:avLst/>
                <a:gdLst/>
                <a:ahLst/>
                <a:cxnLst/>
                <a:rect l="0" t="0" r="0" b="0"/>
                <a:pathLst>
                  <a:path w="120000" h="120000" extrusionOk="0">
                    <a:moveTo>
                      <a:pt x="60000" y="119999"/>
                    </a:moveTo>
                    <a:cubicBezTo>
                      <a:pt x="30000" y="119999"/>
                      <a:pt x="0" y="107142"/>
                      <a:pt x="0" y="94285"/>
                    </a:cubicBezTo>
                    <a:cubicBezTo>
                      <a:pt x="0" y="25714"/>
                      <a:pt x="0" y="25714"/>
                      <a:pt x="0" y="25714"/>
                    </a:cubicBezTo>
                    <a:cubicBezTo>
                      <a:pt x="0" y="12857"/>
                      <a:pt x="30000" y="0"/>
                      <a:pt x="60000" y="0"/>
                    </a:cubicBezTo>
                    <a:cubicBezTo>
                      <a:pt x="90000" y="0"/>
                      <a:pt x="120000" y="12857"/>
                      <a:pt x="120000" y="25714"/>
                    </a:cubicBezTo>
                    <a:cubicBezTo>
                      <a:pt x="120000" y="94285"/>
                      <a:pt x="120000" y="94285"/>
                      <a:pt x="120000" y="94285"/>
                    </a:cubicBezTo>
                    <a:cubicBezTo>
                      <a:pt x="120000" y="107142"/>
                      <a:pt x="90000" y="119999"/>
                      <a:pt x="60000" y="119999"/>
                    </a:cubicBezTo>
                    <a:close/>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165" name="Shape 1165"/>
              <p:cNvSpPr/>
              <p:nvPr/>
            </p:nvSpPr>
            <p:spPr>
              <a:xfrm>
                <a:off x="6830517" y="1740681"/>
                <a:ext cx="56400" cy="24000"/>
              </a:xfrm>
              <a:custGeom>
                <a:avLst/>
                <a:gdLst/>
                <a:ahLst/>
                <a:cxnLst/>
                <a:rect l="0" t="0" r="0" b="0"/>
                <a:pathLst>
                  <a:path w="120000" h="120000" extrusionOk="0">
                    <a:moveTo>
                      <a:pt x="94285" y="120000"/>
                    </a:moveTo>
                    <a:cubicBezTo>
                      <a:pt x="25714" y="120000"/>
                      <a:pt x="25714" y="120000"/>
                      <a:pt x="25714" y="120000"/>
                    </a:cubicBezTo>
                    <a:cubicBezTo>
                      <a:pt x="12857" y="120000"/>
                      <a:pt x="0" y="90000"/>
                      <a:pt x="0" y="60000"/>
                    </a:cubicBezTo>
                    <a:cubicBezTo>
                      <a:pt x="0" y="30000"/>
                      <a:pt x="12857" y="0"/>
                      <a:pt x="25714" y="0"/>
                    </a:cubicBezTo>
                    <a:cubicBezTo>
                      <a:pt x="94285" y="0"/>
                      <a:pt x="94285" y="0"/>
                      <a:pt x="94285" y="0"/>
                    </a:cubicBezTo>
                    <a:cubicBezTo>
                      <a:pt x="107142" y="0"/>
                      <a:pt x="119999" y="30000"/>
                      <a:pt x="119999" y="60000"/>
                    </a:cubicBezTo>
                    <a:cubicBezTo>
                      <a:pt x="119999" y="90000"/>
                      <a:pt x="107142" y="120000"/>
                      <a:pt x="94285" y="120000"/>
                    </a:cubicBezTo>
                    <a:close/>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166" name="Shape 1166"/>
              <p:cNvSpPr/>
              <p:nvPr/>
            </p:nvSpPr>
            <p:spPr>
              <a:xfrm>
                <a:off x="7354921" y="1740681"/>
                <a:ext cx="56400" cy="24000"/>
              </a:xfrm>
              <a:custGeom>
                <a:avLst/>
                <a:gdLst/>
                <a:ahLst/>
                <a:cxnLst/>
                <a:rect l="0" t="0" r="0" b="0"/>
                <a:pathLst>
                  <a:path w="120000" h="120000" extrusionOk="0">
                    <a:moveTo>
                      <a:pt x="94285" y="120000"/>
                    </a:moveTo>
                    <a:cubicBezTo>
                      <a:pt x="25714" y="120000"/>
                      <a:pt x="25714" y="120000"/>
                      <a:pt x="25714" y="120000"/>
                    </a:cubicBezTo>
                    <a:cubicBezTo>
                      <a:pt x="12857" y="120000"/>
                      <a:pt x="0" y="90000"/>
                      <a:pt x="0" y="60000"/>
                    </a:cubicBezTo>
                    <a:cubicBezTo>
                      <a:pt x="0" y="30000"/>
                      <a:pt x="12857" y="0"/>
                      <a:pt x="25714" y="0"/>
                    </a:cubicBezTo>
                    <a:cubicBezTo>
                      <a:pt x="94285" y="0"/>
                      <a:pt x="94285" y="0"/>
                      <a:pt x="94285" y="0"/>
                    </a:cubicBezTo>
                    <a:cubicBezTo>
                      <a:pt x="107142" y="0"/>
                      <a:pt x="119999" y="30000"/>
                      <a:pt x="119999" y="60000"/>
                    </a:cubicBezTo>
                    <a:cubicBezTo>
                      <a:pt x="119999" y="90000"/>
                      <a:pt x="107142" y="120000"/>
                      <a:pt x="94285" y="120000"/>
                    </a:cubicBezTo>
                    <a:close/>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167" name="Shape 1167"/>
              <p:cNvSpPr/>
              <p:nvPr/>
            </p:nvSpPr>
            <p:spPr>
              <a:xfrm>
                <a:off x="7350650" y="1879894"/>
                <a:ext cx="24900" cy="24000"/>
              </a:xfrm>
              <a:custGeom>
                <a:avLst/>
                <a:gdLst/>
                <a:ahLst/>
                <a:cxnLst/>
                <a:rect l="0" t="0" r="0" b="0"/>
                <a:pathLst>
                  <a:path w="120000" h="120000" extrusionOk="0">
                    <a:moveTo>
                      <a:pt x="60000" y="120000"/>
                    </a:moveTo>
                    <a:cubicBezTo>
                      <a:pt x="40000" y="120000"/>
                      <a:pt x="20000" y="110000"/>
                      <a:pt x="10000" y="100000"/>
                    </a:cubicBezTo>
                    <a:cubicBezTo>
                      <a:pt x="0" y="90000"/>
                      <a:pt x="0" y="80000"/>
                      <a:pt x="0" y="60000"/>
                    </a:cubicBezTo>
                    <a:cubicBezTo>
                      <a:pt x="0" y="40000"/>
                      <a:pt x="0" y="30000"/>
                      <a:pt x="10000" y="20000"/>
                    </a:cubicBezTo>
                    <a:cubicBezTo>
                      <a:pt x="30000" y="0"/>
                      <a:pt x="80000" y="0"/>
                      <a:pt x="100000" y="20000"/>
                    </a:cubicBezTo>
                    <a:cubicBezTo>
                      <a:pt x="110000" y="30000"/>
                      <a:pt x="120000" y="40000"/>
                      <a:pt x="120000" y="60000"/>
                    </a:cubicBezTo>
                    <a:cubicBezTo>
                      <a:pt x="120000" y="80000"/>
                      <a:pt x="110000" y="90000"/>
                      <a:pt x="100000" y="100000"/>
                    </a:cubicBezTo>
                    <a:cubicBezTo>
                      <a:pt x="90000" y="110000"/>
                      <a:pt x="70000" y="120000"/>
                      <a:pt x="60000" y="120000"/>
                    </a:cubicBezTo>
                    <a:close/>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168" name="Shape 1168"/>
              <p:cNvSpPr/>
              <p:nvPr/>
            </p:nvSpPr>
            <p:spPr>
              <a:xfrm>
                <a:off x="6867242" y="1601466"/>
                <a:ext cx="24000" cy="24000"/>
              </a:xfrm>
              <a:custGeom>
                <a:avLst/>
                <a:gdLst/>
                <a:ahLst/>
                <a:cxnLst/>
                <a:rect l="0" t="0" r="0" b="0"/>
                <a:pathLst>
                  <a:path w="120000" h="120000" extrusionOk="0">
                    <a:moveTo>
                      <a:pt x="60000" y="120000"/>
                    </a:moveTo>
                    <a:cubicBezTo>
                      <a:pt x="50000" y="120000"/>
                      <a:pt x="30000" y="110000"/>
                      <a:pt x="20000" y="100000"/>
                    </a:cubicBezTo>
                    <a:cubicBezTo>
                      <a:pt x="10000" y="90000"/>
                      <a:pt x="0" y="80000"/>
                      <a:pt x="0" y="60000"/>
                    </a:cubicBezTo>
                    <a:cubicBezTo>
                      <a:pt x="0" y="40000"/>
                      <a:pt x="10000" y="30000"/>
                      <a:pt x="20000" y="20000"/>
                    </a:cubicBezTo>
                    <a:cubicBezTo>
                      <a:pt x="40000" y="0"/>
                      <a:pt x="80000" y="0"/>
                      <a:pt x="110000" y="20000"/>
                    </a:cubicBezTo>
                    <a:cubicBezTo>
                      <a:pt x="120000" y="30000"/>
                      <a:pt x="120000" y="40000"/>
                      <a:pt x="120000" y="60000"/>
                    </a:cubicBezTo>
                    <a:cubicBezTo>
                      <a:pt x="120000" y="80000"/>
                      <a:pt x="120000" y="90000"/>
                      <a:pt x="110000" y="100000"/>
                    </a:cubicBezTo>
                    <a:cubicBezTo>
                      <a:pt x="100000" y="110000"/>
                      <a:pt x="80000" y="120000"/>
                      <a:pt x="60000" y="120000"/>
                    </a:cubicBezTo>
                    <a:close/>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169" name="Shape 1169"/>
              <p:cNvSpPr/>
              <p:nvPr/>
            </p:nvSpPr>
            <p:spPr>
              <a:xfrm>
                <a:off x="6969732" y="1980675"/>
                <a:ext cx="24000" cy="26400"/>
              </a:xfrm>
              <a:custGeom>
                <a:avLst/>
                <a:gdLst/>
                <a:ahLst/>
                <a:cxnLst/>
                <a:rect l="0" t="0" r="0" b="0"/>
                <a:pathLst>
                  <a:path w="120000" h="120000" extrusionOk="0">
                    <a:moveTo>
                      <a:pt x="60000" y="120000"/>
                    </a:moveTo>
                    <a:cubicBezTo>
                      <a:pt x="40000" y="120000"/>
                      <a:pt x="30000" y="110769"/>
                      <a:pt x="20000" y="101538"/>
                    </a:cubicBezTo>
                    <a:cubicBezTo>
                      <a:pt x="10000" y="92307"/>
                      <a:pt x="0" y="73846"/>
                      <a:pt x="0" y="64615"/>
                    </a:cubicBezTo>
                    <a:cubicBezTo>
                      <a:pt x="0" y="46153"/>
                      <a:pt x="10000" y="27692"/>
                      <a:pt x="20000" y="18461"/>
                    </a:cubicBezTo>
                    <a:cubicBezTo>
                      <a:pt x="40000" y="0"/>
                      <a:pt x="80000" y="0"/>
                      <a:pt x="100000" y="18461"/>
                    </a:cubicBezTo>
                    <a:cubicBezTo>
                      <a:pt x="110000" y="27692"/>
                      <a:pt x="120000" y="46153"/>
                      <a:pt x="120000" y="64615"/>
                    </a:cubicBezTo>
                    <a:cubicBezTo>
                      <a:pt x="120000" y="73846"/>
                      <a:pt x="110000" y="92307"/>
                      <a:pt x="100000" y="101538"/>
                    </a:cubicBezTo>
                    <a:cubicBezTo>
                      <a:pt x="90000" y="110769"/>
                      <a:pt x="80000" y="120000"/>
                      <a:pt x="60000" y="120000"/>
                    </a:cubicBezTo>
                    <a:close/>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170" name="Shape 1170"/>
              <p:cNvSpPr/>
              <p:nvPr/>
            </p:nvSpPr>
            <p:spPr>
              <a:xfrm>
                <a:off x="7248160" y="1498123"/>
                <a:ext cx="24000" cy="24900"/>
              </a:xfrm>
              <a:custGeom>
                <a:avLst/>
                <a:gdLst/>
                <a:ahLst/>
                <a:cxnLst/>
                <a:rect l="0" t="0" r="0" b="0"/>
                <a:pathLst>
                  <a:path w="120000" h="120000" extrusionOk="0">
                    <a:moveTo>
                      <a:pt x="60000" y="120000"/>
                    </a:moveTo>
                    <a:cubicBezTo>
                      <a:pt x="40000" y="120000"/>
                      <a:pt x="30000" y="120000"/>
                      <a:pt x="20000" y="110000"/>
                    </a:cubicBezTo>
                    <a:cubicBezTo>
                      <a:pt x="10000" y="100000"/>
                      <a:pt x="0" y="80000"/>
                      <a:pt x="0" y="60000"/>
                    </a:cubicBezTo>
                    <a:cubicBezTo>
                      <a:pt x="0" y="50000"/>
                      <a:pt x="10000" y="30000"/>
                      <a:pt x="20000" y="20000"/>
                    </a:cubicBezTo>
                    <a:cubicBezTo>
                      <a:pt x="40000" y="0"/>
                      <a:pt x="80000" y="0"/>
                      <a:pt x="100000" y="20000"/>
                    </a:cubicBezTo>
                    <a:cubicBezTo>
                      <a:pt x="110000" y="30000"/>
                      <a:pt x="120000" y="50000"/>
                      <a:pt x="120000" y="60000"/>
                    </a:cubicBezTo>
                    <a:cubicBezTo>
                      <a:pt x="120000" y="80000"/>
                      <a:pt x="110000" y="100000"/>
                      <a:pt x="100000" y="110000"/>
                    </a:cubicBezTo>
                    <a:cubicBezTo>
                      <a:pt x="90000" y="120000"/>
                      <a:pt x="80000" y="120000"/>
                      <a:pt x="60000" y="120000"/>
                    </a:cubicBezTo>
                    <a:close/>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171" name="Shape 1171"/>
              <p:cNvSpPr/>
              <p:nvPr/>
            </p:nvSpPr>
            <p:spPr>
              <a:xfrm>
                <a:off x="7248160" y="1980675"/>
                <a:ext cx="24000" cy="26400"/>
              </a:xfrm>
              <a:custGeom>
                <a:avLst/>
                <a:gdLst/>
                <a:ahLst/>
                <a:cxnLst/>
                <a:rect l="0" t="0" r="0" b="0"/>
                <a:pathLst>
                  <a:path w="120000" h="120000" extrusionOk="0">
                    <a:moveTo>
                      <a:pt x="60000" y="120000"/>
                    </a:moveTo>
                    <a:cubicBezTo>
                      <a:pt x="40000" y="120000"/>
                      <a:pt x="30000" y="110769"/>
                      <a:pt x="20000" y="101538"/>
                    </a:cubicBezTo>
                    <a:cubicBezTo>
                      <a:pt x="10000" y="92307"/>
                      <a:pt x="0" y="73846"/>
                      <a:pt x="0" y="64615"/>
                    </a:cubicBezTo>
                    <a:cubicBezTo>
                      <a:pt x="0" y="46153"/>
                      <a:pt x="10000" y="27692"/>
                      <a:pt x="20000" y="18461"/>
                    </a:cubicBezTo>
                    <a:cubicBezTo>
                      <a:pt x="40000" y="0"/>
                      <a:pt x="80000" y="0"/>
                      <a:pt x="100000" y="18461"/>
                    </a:cubicBezTo>
                    <a:cubicBezTo>
                      <a:pt x="110000" y="27692"/>
                      <a:pt x="120000" y="46153"/>
                      <a:pt x="120000" y="64615"/>
                    </a:cubicBezTo>
                    <a:cubicBezTo>
                      <a:pt x="120000" y="73846"/>
                      <a:pt x="110000" y="92307"/>
                      <a:pt x="100000" y="101538"/>
                    </a:cubicBezTo>
                    <a:cubicBezTo>
                      <a:pt x="90000" y="110769"/>
                      <a:pt x="80000" y="120000"/>
                      <a:pt x="60000" y="120000"/>
                    </a:cubicBezTo>
                    <a:close/>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172" name="Shape 1172"/>
              <p:cNvSpPr/>
              <p:nvPr/>
            </p:nvSpPr>
            <p:spPr>
              <a:xfrm>
                <a:off x="6969732" y="1498123"/>
                <a:ext cx="24000" cy="24900"/>
              </a:xfrm>
              <a:custGeom>
                <a:avLst/>
                <a:gdLst/>
                <a:ahLst/>
                <a:cxnLst/>
                <a:rect l="0" t="0" r="0" b="0"/>
                <a:pathLst>
                  <a:path w="120000" h="120000" extrusionOk="0">
                    <a:moveTo>
                      <a:pt x="60000" y="120000"/>
                    </a:moveTo>
                    <a:cubicBezTo>
                      <a:pt x="40000" y="120000"/>
                      <a:pt x="30000" y="120000"/>
                      <a:pt x="20000" y="110000"/>
                    </a:cubicBezTo>
                    <a:cubicBezTo>
                      <a:pt x="10000" y="100000"/>
                      <a:pt x="0" y="80000"/>
                      <a:pt x="0" y="60000"/>
                    </a:cubicBezTo>
                    <a:cubicBezTo>
                      <a:pt x="0" y="50000"/>
                      <a:pt x="10000" y="30000"/>
                      <a:pt x="20000" y="20000"/>
                    </a:cubicBezTo>
                    <a:cubicBezTo>
                      <a:pt x="40000" y="0"/>
                      <a:pt x="80000" y="0"/>
                      <a:pt x="100000" y="20000"/>
                    </a:cubicBezTo>
                    <a:cubicBezTo>
                      <a:pt x="110000" y="30000"/>
                      <a:pt x="120000" y="50000"/>
                      <a:pt x="120000" y="60000"/>
                    </a:cubicBezTo>
                    <a:cubicBezTo>
                      <a:pt x="120000" y="80000"/>
                      <a:pt x="110000" y="100000"/>
                      <a:pt x="100000" y="110000"/>
                    </a:cubicBezTo>
                    <a:cubicBezTo>
                      <a:pt x="90000" y="120000"/>
                      <a:pt x="80000" y="120000"/>
                      <a:pt x="60000" y="120000"/>
                    </a:cubicBezTo>
                    <a:close/>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173" name="Shape 1173"/>
              <p:cNvSpPr/>
              <p:nvPr/>
            </p:nvSpPr>
            <p:spPr>
              <a:xfrm>
                <a:off x="6867242" y="1879894"/>
                <a:ext cx="24000" cy="24000"/>
              </a:xfrm>
              <a:custGeom>
                <a:avLst/>
                <a:gdLst/>
                <a:ahLst/>
                <a:cxnLst/>
                <a:rect l="0" t="0" r="0" b="0"/>
                <a:pathLst>
                  <a:path w="120000" h="120000" extrusionOk="0">
                    <a:moveTo>
                      <a:pt x="60000" y="120000"/>
                    </a:moveTo>
                    <a:cubicBezTo>
                      <a:pt x="50000" y="120000"/>
                      <a:pt x="30000" y="110000"/>
                      <a:pt x="20000" y="100000"/>
                    </a:cubicBezTo>
                    <a:cubicBezTo>
                      <a:pt x="10000" y="90000"/>
                      <a:pt x="0" y="80000"/>
                      <a:pt x="0" y="60000"/>
                    </a:cubicBezTo>
                    <a:cubicBezTo>
                      <a:pt x="0" y="40000"/>
                      <a:pt x="10000" y="30000"/>
                      <a:pt x="20000" y="20000"/>
                    </a:cubicBezTo>
                    <a:cubicBezTo>
                      <a:pt x="40000" y="0"/>
                      <a:pt x="80000" y="0"/>
                      <a:pt x="110000" y="20000"/>
                    </a:cubicBezTo>
                    <a:cubicBezTo>
                      <a:pt x="120000" y="30000"/>
                      <a:pt x="120000" y="40000"/>
                      <a:pt x="120000" y="60000"/>
                    </a:cubicBezTo>
                    <a:cubicBezTo>
                      <a:pt x="120000" y="80000"/>
                      <a:pt x="120000" y="90000"/>
                      <a:pt x="110000" y="100000"/>
                    </a:cubicBezTo>
                    <a:cubicBezTo>
                      <a:pt x="100000" y="110000"/>
                      <a:pt x="80000" y="120000"/>
                      <a:pt x="60000" y="120000"/>
                    </a:cubicBezTo>
                    <a:close/>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174" name="Shape 1174"/>
              <p:cNvSpPr/>
              <p:nvPr/>
            </p:nvSpPr>
            <p:spPr>
              <a:xfrm>
                <a:off x="7350650" y="1601466"/>
                <a:ext cx="24900" cy="24000"/>
              </a:xfrm>
              <a:custGeom>
                <a:avLst/>
                <a:gdLst/>
                <a:ahLst/>
                <a:cxnLst/>
                <a:rect l="0" t="0" r="0" b="0"/>
                <a:pathLst>
                  <a:path w="120000" h="120000" extrusionOk="0">
                    <a:moveTo>
                      <a:pt x="60000" y="120000"/>
                    </a:moveTo>
                    <a:cubicBezTo>
                      <a:pt x="40000" y="120000"/>
                      <a:pt x="20000" y="110000"/>
                      <a:pt x="10000" y="100000"/>
                    </a:cubicBezTo>
                    <a:cubicBezTo>
                      <a:pt x="0" y="90000"/>
                      <a:pt x="0" y="80000"/>
                      <a:pt x="0" y="60000"/>
                    </a:cubicBezTo>
                    <a:cubicBezTo>
                      <a:pt x="0" y="40000"/>
                      <a:pt x="0" y="30000"/>
                      <a:pt x="10000" y="20000"/>
                    </a:cubicBezTo>
                    <a:cubicBezTo>
                      <a:pt x="40000" y="0"/>
                      <a:pt x="80000" y="0"/>
                      <a:pt x="100000" y="20000"/>
                    </a:cubicBezTo>
                    <a:cubicBezTo>
                      <a:pt x="110000" y="30000"/>
                      <a:pt x="120000" y="40000"/>
                      <a:pt x="120000" y="60000"/>
                    </a:cubicBezTo>
                    <a:cubicBezTo>
                      <a:pt x="120000" y="80000"/>
                      <a:pt x="110000" y="90000"/>
                      <a:pt x="100000" y="100000"/>
                    </a:cubicBezTo>
                    <a:cubicBezTo>
                      <a:pt x="90000" y="110000"/>
                      <a:pt x="70000" y="120000"/>
                      <a:pt x="60000" y="120000"/>
                    </a:cubicBezTo>
                    <a:close/>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175" name="Shape 1175"/>
              <p:cNvSpPr/>
              <p:nvPr/>
            </p:nvSpPr>
            <p:spPr>
              <a:xfrm>
                <a:off x="6762192" y="1393070"/>
                <a:ext cx="718200" cy="718200"/>
              </a:xfrm>
              <a:custGeom>
                <a:avLst/>
                <a:gdLst/>
                <a:ahLst/>
                <a:cxnLst/>
                <a:rect l="0" t="0" r="0" b="0"/>
                <a:pathLst>
                  <a:path w="120000" h="120000" extrusionOk="0">
                    <a:moveTo>
                      <a:pt x="60000" y="120000"/>
                    </a:moveTo>
                    <a:cubicBezTo>
                      <a:pt x="26966" y="120000"/>
                      <a:pt x="0" y="93033"/>
                      <a:pt x="0" y="60000"/>
                    </a:cubicBezTo>
                    <a:cubicBezTo>
                      <a:pt x="0" y="26966"/>
                      <a:pt x="26966" y="0"/>
                      <a:pt x="60000" y="0"/>
                    </a:cubicBezTo>
                    <a:cubicBezTo>
                      <a:pt x="93033" y="0"/>
                      <a:pt x="120000" y="26966"/>
                      <a:pt x="120000" y="60000"/>
                    </a:cubicBezTo>
                    <a:cubicBezTo>
                      <a:pt x="120000" y="93033"/>
                      <a:pt x="93033" y="120000"/>
                      <a:pt x="60000" y="120000"/>
                    </a:cubicBezTo>
                    <a:close/>
                    <a:moveTo>
                      <a:pt x="60000" y="4044"/>
                    </a:moveTo>
                    <a:cubicBezTo>
                      <a:pt x="29325" y="4044"/>
                      <a:pt x="4044" y="29325"/>
                      <a:pt x="4044" y="60000"/>
                    </a:cubicBezTo>
                    <a:cubicBezTo>
                      <a:pt x="4044" y="90674"/>
                      <a:pt x="29325" y="115955"/>
                      <a:pt x="60000" y="115955"/>
                    </a:cubicBezTo>
                    <a:cubicBezTo>
                      <a:pt x="90674" y="115955"/>
                      <a:pt x="115955" y="90674"/>
                      <a:pt x="115955" y="60000"/>
                    </a:cubicBezTo>
                    <a:cubicBezTo>
                      <a:pt x="115955" y="29325"/>
                      <a:pt x="90674" y="4044"/>
                      <a:pt x="60000" y="4044"/>
                    </a:cubicBezTo>
                    <a:close/>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grpSp>
          <p:nvGrpSpPr>
            <p:cNvPr id="1176" name="Shape 1176"/>
            <p:cNvGrpSpPr/>
            <p:nvPr/>
          </p:nvGrpSpPr>
          <p:grpSpPr>
            <a:xfrm>
              <a:off x="3326412" y="-1016805"/>
              <a:ext cx="209169" cy="242693"/>
              <a:chOff x="7073075" y="1558762"/>
              <a:chExt cx="209169" cy="242693"/>
            </a:xfrm>
          </p:grpSpPr>
          <p:sp>
            <p:nvSpPr>
              <p:cNvPr id="1177" name="Shape 1177"/>
              <p:cNvSpPr/>
              <p:nvPr/>
            </p:nvSpPr>
            <p:spPr>
              <a:xfrm>
                <a:off x="7073075" y="1703955"/>
                <a:ext cx="96600" cy="97500"/>
              </a:xfrm>
              <a:custGeom>
                <a:avLst/>
                <a:gdLst/>
                <a:ahLst/>
                <a:cxnLst/>
                <a:rect l="0" t="0" r="0" b="0"/>
                <a:pathLst>
                  <a:path w="120000" h="120000" extrusionOk="0">
                    <a:moveTo>
                      <a:pt x="60000" y="120000"/>
                    </a:moveTo>
                    <a:cubicBezTo>
                      <a:pt x="27500" y="120000"/>
                      <a:pt x="0" y="92500"/>
                      <a:pt x="0" y="60000"/>
                    </a:cubicBezTo>
                    <a:cubicBezTo>
                      <a:pt x="0" y="27500"/>
                      <a:pt x="27500" y="0"/>
                      <a:pt x="60000" y="0"/>
                    </a:cubicBezTo>
                    <a:cubicBezTo>
                      <a:pt x="92500" y="0"/>
                      <a:pt x="120000" y="27500"/>
                      <a:pt x="120000" y="60000"/>
                    </a:cubicBezTo>
                    <a:cubicBezTo>
                      <a:pt x="120000" y="92500"/>
                      <a:pt x="92500" y="120000"/>
                      <a:pt x="60000" y="120000"/>
                    </a:cubicBezTo>
                    <a:close/>
                    <a:moveTo>
                      <a:pt x="60000" y="30000"/>
                    </a:moveTo>
                    <a:cubicBezTo>
                      <a:pt x="42500" y="30000"/>
                      <a:pt x="30000" y="42500"/>
                      <a:pt x="30000" y="60000"/>
                    </a:cubicBezTo>
                    <a:cubicBezTo>
                      <a:pt x="30000" y="77500"/>
                      <a:pt x="42500" y="90000"/>
                      <a:pt x="60000" y="90000"/>
                    </a:cubicBezTo>
                    <a:cubicBezTo>
                      <a:pt x="77500" y="90000"/>
                      <a:pt x="90000" y="77500"/>
                      <a:pt x="90000" y="60000"/>
                    </a:cubicBezTo>
                    <a:cubicBezTo>
                      <a:pt x="90000" y="42500"/>
                      <a:pt x="77500" y="30000"/>
                      <a:pt x="60000" y="30000"/>
                    </a:cubicBezTo>
                    <a:close/>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178" name="Shape 1178"/>
              <p:cNvSpPr/>
              <p:nvPr/>
            </p:nvSpPr>
            <p:spPr>
              <a:xfrm>
                <a:off x="7161045" y="1740681"/>
                <a:ext cx="121200" cy="24000"/>
              </a:xfrm>
              <a:custGeom>
                <a:avLst/>
                <a:gdLst/>
                <a:ahLst/>
                <a:cxnLst/>
                <a:rect l="0" t="0" r="0" b="0"/>
                <a:pathLst>
                  <a:path w="120000" h="120000" extrusionOk="0">
                    <a:moveTo>
                      <a:pt x="108000" y="120000"/>
                    </a:moveTo>
                    <a:cubicBezTo>
                      <a:pt x="12000" y="120000"/>
                      <a:pt x="12000" y="120000"/>
                      <a:pt x="12000" y="120000"/>
                    </a:cubicBezTo>
                    <a:cubicBezTo>
                      <a:pt x="6000" y="120000"/>
                      <a:pt x="0" y="90000"/>
                      <a:pt x="0" y="60000"/>
                    </a:cubicBezTo>
                    <a:cubicBezTo>
                      <a:pt x="0" y="30000"/>
                      <a:pt x="6000" y="0"/>
                      <a:pt x="12000" y="0"/>
                    </a:cubicBezTo>
                    <a:cubicBezTo>
                      <a:pt x="108000" y="0"/>
                      <a:pt x="108000" y="0"/>
                      <a:pt x="108000" y="0"/>
                    </a:cubicBezTo>
                    <a:cubicBezTo>
                      <a:pt x="114000" y="0"/>
                      <a:pt x="120000" y="30000"/>
                      <a:pt x="120000" y="60000"/>
                    </a:cubicBezTo>
                    <a:cubicBezTo>
                      <a:pt x="120000" y="90000"/>
                      <a:pt x="114000" y="120000"/>
                      <a:pt x="108000" y="120000"/>
                    </a:cubicBezTo>
                    <a:close/>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179" name="Shape 1179"/>
              <p:cNvSpPr/>
              <p:nvPr/>
            </p:nvSpPr>
            <p:spPr>
              <a:xfrm>
                <a:off x="7108946" y="1558762"/>
                <a:ext cx="24000" cy="161400"/>
              </a:xfrm>
              <a:custGeom>
                <a:avLst/>
                <a:gdLst/>
                <a:ahLst/>
                <a:cxnLst/>
                <a:rect l="0" t="0" r="0" b="0"/>
                <a:pathLst>
                  <a:path w="120000" h="120000" extrusionOk="0">
                    <a:moveTo>
                      <a:pt x="60000" y="120000"/>
                    </a:moveTo>
                    <a:cubicBezTo>
                      <a:pt x="30000" y="120000"/>
                      <a:pt x="0" y="115500"/>
                      <a:pt x="0" y="111000"/>
                    </a:cubicBezTo>
                    <a:cubicBezTo>
                      <a:pt x="0" y="9000"/>
                      <a:pt x="0" y="9000"/>
                      <a:pt x="0" y="9000"/>
                    </a:cubicBezTo>
                    <a:cubicBezTo>
                      <a:pt x="0" y="4500"/>
                      <a:pt x="30000" y="0"/>
                      <a:pt x="60000" y="0"/>
                    </a:cubicBezTo>
                    <a:cubicBezTo>
                      <a:pt x="90000" y="0"/>
                      <a:pt x="120000" y="4500"/>
                      <a:pt x="120000" y="9000"/>
                    </a:cubicBezTo>
                    <a:cubicBezTo>
                      <a:pt x="120000" y="111000"/>
                      <a:pt x="120000" y="111000"/>
                      <a:pt x="120000" y="111000"/>
                    </a:cubicBezTo>
                    <a:cubicBezTo>
                      <a:pt x="120000" y="115500"/>
                      <a:pt x="90000" y="120000"/>
                      <a:pt x="60000" y="120000"/>
                    </a:cubicBezTo>
                    <a:close/>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grpSp>
      <p:sp>
        <p:nvSpPr>
          <p:cNvPr id="1180" name="Shape 1180"/>
          <p:cNvSpPr/>
          <p:nvPr/>
        </p:nvSpPr>
        <p:spPr>
          <a:xfrm>
            <a:off x="2170583" y="3738535"/>
            <a:ext cx="586800" cy="591000"/>
          </a:xfrm>
          <a:custGeom>
            <a:avLst/>
            <a:gdLst/>
            <a:ahLst/>
            <a:cxnLst/>
            <a:rect l="0" t="0" r="0" b="0"/>
            <a:pathLst>
              <a:path w="120000" h="120000" extrusionOk="0">
                <a:moveTo>
                  <a:pt x="84536" y="120000"/>
                </a:moveTo>
                <a:cubicBezTo>
                  <a:pt x="84536" y="120000"/>
                  <a:pt x="84536" y="120000"/>
                  <a:pt x="84536" y="120000"/>
                </a:cubicBezTo>
                <a:cubicBezTo>
                  <a:pt x="71752" y="120000"/>
                  <a:pt x="49072" y="106484"/>
                  <a:pt x="30927" y="88464"/>
                </a:cubicBezTo>
                <a:cubicBezTo>
                  <a:pt x="13608" y="70853"/>
                  <a:pt x="0" y="48327"/>
                  <a:pt x="0" y="36040"/>
                </a:cubicBezTo>
                <a:cubicBezTo>
                  <a:pt x="412" y="28259"/>
                  <a:pt x="17731" y="1638"/>
                  <a:pt x="26804" y="819"/>
                </a:cubicBezTo>
                <a:cubicBezTo>
                  <a:pt x="28041" y="409"/>
                  <a:pt x="34226" y="0"/>
                  <a:pt x="44948" y="10648"/>
                </a:cubicBezTo>
                <a:cubicBezTo>
                  <a:pt x="55670" y="21296"/>
                  <a:pt x="56082" y="28668"/>
                  <a:pt x="56082" y="29488"/>
                </a:cubicBezTo>
                <a:cubicBezTo>
                  <a:pt x="56082" y="29897"/>
                  <a:pt x="56082" y="30716"/>
                  <a:pt x="55257" y="31126"/>
                </a:cubicBezTo>
                <a:cubicBezTo>
                  <a:pt x="39587" y="47098"/>
                  <a:pt x="39587" y="47098"/>
                  <a:pt x="39587" y="47098"/>
                </a:cubicBezTo>
                <a:cubicBezTo>
                  <a:pt x="39587" y="49556"/>
                  <a:pt x="43711" y="59795"/>
                  <a:pt x="51958" y="68395"/>
                </a:cubicBezTo>
                <a:cubicBezTo>
                  <a:pt x="59381" y="75767"/>
                  <a:pt x="70103" y="80273"/>
                  <a:pt x="73402" y="80682"/>
                </a:cubicBezTo>
                <a:cubicBezTo>
                  <a:pt x="89072" y="64709"/>
                  <a:pt x="89072" y="64709"/>
                  <a:pt x="89072" y="64709"/>
                </a:cubicBezTo>
                <a:cubicBezTo>
                  <a:pt x="89896" y="64300"/>
                  <a:pt x="90721" y="63890"/>
                  <a:pt x="91134" y="63890"/>
                </a:cubicBezTo>
                <a:cubicBezTo>
                  <a:pt x="91546" y="63890"/>
                  <a:pt x="99793" y="65119"/>
                  <a:pt x="110103" y="74948"/>
                </a:cubicBezTo>
                <a:cubicBezTo>
                  <a:pt x="120000" y="85187"/>
                  <a:pt x="120000" y="92150"/>
                  <a:pt x="120000" y="92969"/>
                </a:cubicBezTo>
                <a:cubicBezTo>
                  <a:pt x="119175" y="102389"/>
                  <a:pt x="92783" y="120000"/>
                  <a:pt x="84536" y="120000"/>
                </a:cubicBezTo>
                <a:close/>
                <a:moveTo>
                  <a:pt x="27628" y="5733"/>
                </a:moveTo>
                <a:cubicBezTo>
                  <a:pt x="27628" y="5733"/>
                  <a:pt x="27628" y="5733"/>
                  <a:pt x="27628" y="5733"/>
                </a:cubicBezTo>
                <a:cubicBezTo>
                  <a:pt x="22268" y="5733"/>
                  <a:pt x="5360" y="29078"/>
                  <a:pt x="4948" y="35631"/>
                </a:cubicBezTo>
                <a:cubicBezTo>
                  <a:pt x="4948" y="46689"/>
                  <a:pt x="18144" y="67986"/>
                  <a:pt x="34639" y="84778"/>
                </a:cubicBezTo>
                <a:cubicBezTo>
                  <a:pt x="51134" y="101569"/>
                  <a:pt x="72577" y="114675"/>
                  <a:pt x="84123" y="114675"/>
                </a:cubicBezTo>
                <a:cubicBezTo>
                  <a:pt x="83711" y="117133"/>
                  <a:pt x="83711" y="117133"/>
                  <a:pt x="83711" y="117133"/>
                </a:cubicBezTo>
                <a:cubicBezTo>
                  <a:pt x="83711" y="114675"/>
                  <a:pt x="83711" y="114675"/>
                  <a:pt x="83711" y="114675"/>
                </a:cubicBezTo>
                <a:cubicBezTo>
                  <a:pt x="90309" y="114675"/>
                  <a:pt x="114226" y="98293"/>
                  <a:pt x="114639" y="92559"/>
                </a:cubicBezTo>
                <a:cubicBezTo>
                  <a:pt x="114639" y="92559"/>
                  <a:pt x="114639" y="92559"/>
                  <a:pt x="114639" y="92559"/>
                </a:cubicBezTo>
                <a:cubicBezTo>
                  <a:pt x="114639" y="92559"/>
                  <a:pt x="114639" y="86825"/>
                  <a:pt x="106391" y="78634"/>
                </a:cubicBezTo>
                <a:cubicBezTo>
                  <a:pt x="99381" y="72081"/>
                  <a:pt x="94020" y="69624"/>
                  <a:pt x="91546" y="69215"/>
                </a:cubicBezTo>
                <a:cubicBezTo>
                  <a:pt x="76288" y="84368"/>
                  <a:pt x="76288" y="84368"/>
                  <a:pt x="76288" y="84368"/>
                </a:cubicBezTo>
                <a:cubicBezTo>
                  <a:pt x="75876" y="85187"/>
                  <a:pt x="74639" y="85597"/>
                  <a:pt x="73402" y="85597"/>
                </a:cubicBezTo>
                <a:cubicBezTo>
                  <a:pt x="68865" y="85597"/>
                  <a:pt x="56907" y="80273"/>
                  <a:pt x="48247" y="71672"/>
                </a:cubicBezTo>
                <a:cubicBezTo>
                  <a:pt x="40000" y="63071"/>
                  <a:pt x="31752" y="47508"/>
                  <a:pt x="35463" y="43822"/>
                </a:cubicBezTo>
                <a:cubicBezTo>
                  <a:pt x="51134" y="28259"/>
                  <a:pt x="51134" y="28259"/>
                  <a:pt x="51134" y="28259"/>
                </a:cubicBezTo>
                <a:cubicBezTo>
                  <a:pt x="50721" y="26621"/>
                  <a:pt x="48659" y="21296"/>
                  <a:pt x="41649" y="13924"/>
                </a:cubicBezTo>
                <a:cubicBezTo>
                  <a:pt x="33402" y="6143"/>
                  <a:pt x="28453" y="5733"/>
                  <a:pt x="27628" y="5733"/>
                </a:cubicBezTo>
                <a:close/>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nvGrpSpPr>
          <p:cNvPr id="1181" name="Shape 1181"/>
          <p:cNvGrpSpPr/>
          <p:nvPr/>
        </p:nvGrpSpPr>
        <p:grpSpPr>
          <a:xfrm>
            <a:off x="4898340" y="1277534"/>
            <a:ext cx="730250" cy="649374"/>
            <a:chOff x="4963175" y="-1195037"/>
            <a:chExt cx="730250" cy="649374"/>
          </a:xfrm>
        </p:grpSpPr>
        <p:sp>
          <p:nvSpPr>
            <p:cNvPr id="1182" name="Shape 1182"/>
            <p:cNvSpPr/>
            <p:nvPr/>
          </p:nvSpPr>
          <p:spPr>
            <a:xfrm>
              <a:off x="5579125" y="-1195037"/>
              <a:ext cx="114300" cy="114300"/>
            </a:xfrm>
            <a:custGeom>
              <a:avLst/>
              <a:gdLst/>
              <a:ahLst/>
              <a:cxnLst/>
              <a:rect l="0" t="0" r="0" b="0"/>
              <a:pathLst>
                <a:path w="120000" h="120000" extrusionOk="0">
                  <a:moveTo>
                    <a:pt x="60000" y="120000"/>
                  </a:moveTo>
                  <a:cubicBezTo>
                    <a:pt x="28421" y="120000"/>
                    <a:pt x="0" y="91578"/>
                    <a:pt x="0" y="60000"/>
                  </a:cubicBezTo>
                  <a:cubicBezTo>
                    <a:pt x="0" y="25263"/>
                    <a:pt x="28421" y="0"/>
                    <a:pt x="60000" y="0"/>
                  </a:cubicBezTo>
                  <a:cubicBezTo>
                    <a:pt x="91578" y="0"/>
                    <a:pt x="120000" y="25263"/>
                    <a:pt x="120000" y="60000"/>
                  </a:cubicBezTo>
                  <a:cubicBezTo>
                    <a:pt x="120000" y="91578"/>
                    <a:pt x="91578" y="120000"/>
                    <a:pt x="60000" y="120000"/>
                  </a:cubicBezTo>
                  <a:moveTo>
                    <a:pt x="60000" y="31578"/>
                  </a:moveTo>
                  <a:cubicBezTo>
                    <a:pt x="44210" y="31578"/>
                    <a:pt x="34736" y="44210"/>
                    <a:pt x="34736" y="60000"/>
                  </a:cubicBezTo>
                  <a:cubicBezTo>
                    <a:pt x="34736" y="75789"/>
                    <a:pt x="44210" y="85263"/>
                    <a:pt x="60000" y="85263"/>
                  </a:cubicBezTo>
                  <a:cubicBezTo>
                    <a:pt x="75789" y="85263"/>
                    <a:pt x="88421" y="75789"/>
                    <a:pt x="88421" y="60000"/>
                  </a:cubicBezTo>
                  <a:cubicBezTo>
                    <a:pt x="88421" y="44210"/>
                    <a:pt x="75789" y="31578"/>
                    <a:pt x="60000" y="31578"/>
                  </a:cubicBezTo>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183" name="Shape 1183"/>
            <p:cNvSpPr/>
            <p:nvPr/>
          </p:nvSpPr>
          <p:spPr>
            <a:xfrm>
              <a:off x="5447362" y="-1010887"/>
              <a:ext cx="114300" cy="112800"/>
            </a:xfrm>
            <a:custGeom>
              <a:avLst/>
              <a:gdLst/>
              <a:ahLst/>
              <a:cxnLst/>
              <a:rect l="0" t="0" r="0" b="0"/>
              <a:pathLst>
                <a:path w="120000" h="120000" extrusionOk="0">
                  <a:moveTo>
                    <a:pt x="60000" y="120000"/>
                  </a:moveTo>
                  <a:cubicBezTo>
                    <a:pt x="25263" y="120000"/>
                    <a:pt x="0" y="94054"/>
                    <a:pt x="0" y="58378"/>
                  </a:cubicBezTo>
                  <a:cubicBezTo>
                    <a:pt x="0" y="25945"/>
                    <a:pt x="25263" y="0"/>
                    <a:pt x="60000" y="0"/>
                  </a:cubicBezTo>
                  <a:cubicBezTo>
                    <a:pt x="91578" y="0"/>
                    <a:pt x="120000" y="25945"/>
                    <a:pt x="120000" y="58378"/>
                  </a:cubicBezTo>
                  <a:cubicBezTo>
                    <a:pt x="120000" y="94054"/>
                    <a:pt x="91578" y="120000"/>
                    <a:pt x="60000" y="120000"/>
                  </a:cubicBezTo>
                  <a:moveTo>
                    <a:pt x="60000" y="32432"/>
                  </a:moveTo>
                  <a:cubicBezTo>
                    <a:pt x="44210" y="32432"/>
                    <a:pt x="31578" y="45405"/>
                    <a:pt x="31578" y="58378"/>
                  </a:cubicBezTo>
                  <a:cubicBezTo>
                    <a:pt x="31578" y="74594"/>
                    <a:pt x="44210" y="87567"/>
                    <a:pt x="60000" y="87567"/>
                  </a:cubicBezTo>
                  <a:cubicBezTo>
                    <a:pt x="75789" y="87567"/>
                    <a:pt x="85263" y="74594"/>
                    <a:pt x="85263" y="58378"/>
                  </a:cubicBezTo>
                  <a:cubicBezTo>
                    <a:pt x="85263" y="45405"/>
                    <a:pt x="75789" y="32432"/>
                    <a:pt x="60000" y="32432"/>
                  </a:cubicBezTo>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184" name="Shape 1184"/>
            <p:cNvSpPr/>
            <p:nvPr/>
          </p:nvSpPr>
          <p:spPr>
            <a:xfrm>
              <a:off x="5309250" y="-1064862"/>
              <a:ext cx="114300" cy="112800"/>
            </a:xfrm>
            <a:custGeom>
              <a:avLst/>
              <a:gdLst/>
              <a:ahLst/>
              <a:cxnLst/>
              <a:rect l="0" t="0" r="0" b="0"/>
              <a:pathLst>
                <a:path w="120000" h="120000" extrusionOk="0">
                  <a:moveTo>
                    <a:pt x="60000" y="120000"/>
                  </a:moveTo>
                  <a:cubicBezTo>
                    <a:pt x="28421" y="120000"/>
                    <a:pt x="0" y="94054"/>
                    <a:pt x="0" y="61621"/>
                  </a:cubicBezTo>
                  <a:cubicBezTo>
                    <a:pt x="0" y="25945"/>
                    <a:pt x="28421" y="0"/>
                    <a:pt x="60000" y="0"/>
                  </a:cubicBezTo>
                  <a:cubicBezTo>
                    <a:pt x="91578" y="0"/>
                    <a:pt x="120000" y="25945"/>
                    <a:pt x="120000" y="61621"/>
                  </a:cubicBezTo>
                  <a:cubicBezTo>
                    <a:pt x="120000" y="94054"/>
                    <a:pt x="91578" y="120000"/>
                    <a:pt x="60000" y="120000"/>
                  </a:cubicBezTo>
                  <a:moveTo>
                    <a:pt x="60000" y="32432"/>
                  </a:moveTo>
                  <a:cubicBezTo>
                    <a:pt x="44210" y="32432"/>
                    <a:pt x="31578" y="45405"/>
                    <a:pt x="31578" y="61621"/>
                  </a:cubicBezTo>
                  <a:cubicBezTo>
                    <a:pt x="31578" y="74594"/>
                    <a:pt x="44210" y="87567"/>
                    <a:pt x="60000" y="87567"/>
                  </a:cubicBezTo>
                  <a:cubicBezTo>
                    <a:pt x="75789" y="87567"/>
                    <a:pt x="88421" y="74594"/>
                    <a:pt x="88421" y="61621"/>
                  </a:cubicBezTo>
                  <a:cubicBezTo>
                    <a:pt x="88421" y="45405"/>
                    <a:pt x="75789" y="32432"/>
                    <a:pt x="60000" y="32432"/>
                  </a:cubicBezTo>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185" name="Shape 1185"/>
            <p:cNvSpPr/>
            <p:nvPr/>
          </p:nvSpPr>
          <p:spPr>
            <a:xfrm>
              <a:off x="5285437" y="-658462"/>
              <a:ext cx="114300" cy="112800"/>
            </a:xfrm>
            <a:custGeom>
              <a:avLst/>
              <a:gdLst/>
              <a:ahLst/>
              <a:cxnLst/>
              <a:rect l="0" t="0" r="0" b="0"/>
              <a:pathLst>
                <a:path w="120000" h="120000" extrusionOk="0">
                  <a:moveTo>
                    <a:pt x="60000" y="120000"/>
                  </a:moveTo>
                  <a:cubicBezTo>
                    <a:pt x="28421" y="120000"/>
                    <a:pt x="0" y="94054"/>
                    <a:pt x="0" y="58378"/>
                  </a:cubicBezTo>
                  <a:cubicBezTo>
                    <a:pt x="0" y="25945"/>
                    <a:pt x="28421" y="0"/>
                    <a:pt x="60000" y="0"/>
                  </a:cubicBezTo>
                  <a:cubicBezTo>
                    <a:pt x="91578" y="0"/>
                    <a:pt x="120000" y="25945"/>
                    <a:pt x="120000" y="58378"/>
                  </a:cubicBezTo>
                  <a:cubicBezTo>
                    <a:pt x="120000" y="94054"/>
                    <a:pt x="91578" y="120000"/>
                    <a:pt x="60000" y="120000"/>
                  </a:cubicBezTo>
                  <a:moveTo>
                    <a:pt x="60000" y="32432"/>
                  </a:moveTo>
                  <a:cubicBezTo>
                    <a:pt x="44210" y="32432"/>
                    <a:pt x="31578" y="45405"/>
                    <a:pt x="31578" y="58378"/>
                  </a:cubicBezTo>
                  <a:cubicBezTo>
                    <a:pt x="31578" y="74594"/>
                    <a:pt x="44210" y="87567"/>
                    <a:pt x="60000" y="87567"/>
                  </a:cubicBezTo>
                  <a:cubicBezTo>
                    <a:pt x="75789" y="87567"/>
                    <a:pt x="88421" y="74594"/>
                    <a:pt x="88421" y="58378"/>
                  </a:cubicBezTo>
                  <a:cubicBezTo>
                    <a:pt x="88421" y="45405"/>
                    <a:pt x="75789" y="32432"/>
                    <a:pt x="60000" y="32432"/>
                  </a:cubicBezTo>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186" name="Shape 1186"/>
            <p:cNvSpPr/>
            <p:nvPr/>
          </p:nvSpPr>
          <p:spPr>
            <a:xfrm>
              <a:off x="5060012" y="-952150"/>
              <a:ext cx="111000" cy="111000"/>
            </a:xfrm>
            <a:custGeom>
              <a:avLst/>
              <a:gdLst/>
              <a:ahLst/>
              <a:cxnLst/>
              <a:rect l="0" t="0" r="0" b="0"/>
              <a:pathLst>
                <a:path w="120000" h="120000" extrusionOk="0">
                  <a:moveTo>
                    <a:pt x="61621" y="120000"/>
                  </a:moveTo>
                  <a:cubicBezTo>
                    <a:pt x="25945" y="120000"/>
                    <a:pt x="0" y="94054"/>
                    <a:pt x="0" y="61621"/>
                  </a:cubicBezTo>
                  <a:cubicBezTo>
                    <a:pt x="0" y="25945"/>
                    <a:pt x="25945" y="0"/>
                    <a:pt x="61621" y="0"/>
                  </a:cubicBezTo>
                  <a:cubicBezTo>
                    <a:pt x="94054" y="0"/>
                    <a:pt x="120000" y="25945"/>
                    <a:pt x="120000" y="61621"/>
                  </a:cubicBezTo>
                  <a:cubicBezTo>
                    <a:pt x="120000" y="94054"/>
                    <a:pt x="94054" y="120000"/>
                    <a:pt x="61621" y="120000"/>
                  </a:cubicBezTo>
                  <a:moveTo>
                    <a:pt x="61621" y="32432"/>
                  </a:moveTo>
                  <a:cubicBezTo>
                    <a:pt x="45405" y="32432"/>
                    <a:pt x="32432" y="45405"/>
                    <a:pt x="32432" y="61621"/>
                  </a:cubicBezTo>
                  <a:cubicBezTo>
                    <a:pt x="32432" y="74594"/>
                    <a:pt x="45405" y="87567"/>
                    <a:pt x="61621" y="87567"/>
                  </a:cubicBezTo>
                  <a:cubicBezTo>
                    <a:pt x="74594" y="87567"/>
                    <a:pt x="87567" y="74594"/>
                    <a:pt x="87567" y="61621"/>
                  </a:cubicBezTo>
                  <a:cubicBezTo>
                    <a:pt x="87567" y="45405"/>
                    <a:pt x="74594" y="32432"/>
                    <a:pt x="61621" y="32432"/>
                  </a:cubicBezTo>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187" name="Shape 1187"/>
            <p:cNvSpPr/>
            <p:nvPr/>
          </p:nvSpPr>
          <p:spPr>
            <a:xfrm>
              <a:off x="4963175" y="-779112"/>
              <a:ext cx="111000" cy="111000"/>
            </a:xfrm>
            <a:custGeom>
              <a:avLst/>
              <a:gdLst/>
              <a:ahLst/>
              <a:cxnLst/>
              <a:rect l="0" t="0" r="0" b="0"/>
              <a:pathLst>
                <a:path w="120000" h="120000" extrusionOk="0">
                  <a:moveTo>
                    <a:pt x="61621" y="120000"/>
                  </a:moveTo>
                  <a:cubicBezTo>
                    <a:pt x="25945" y="120000"/>
                    <a:pt x="0" y="94054"/>
                    <a:pt x="0" y="58378"/>
                  </a:cubicBezTo>
                  <a:cubicBezTo>
                    <a:pt x="0" y="25945"/>
                    <a:pt x="25945" y="0"/>
                    <a:pt x="61621" y="0"/>
                  </a:cubicBezTo>
                  <a:cubicBezTo>
                    <a:pt x="94054" y="0"/>
                    <a:pt x="120000" y="25945"/>
                    <a:pt x="120000" y="58378"/>
                  </a:cubicBezTo>
                  <a:cubicBezTo>
                    <a:pt x="120000" y="94054"/>
                    <a:pt x="94054" y="120000"/>
                    <a:pt x="61621" y="120000"/>
                  </a:cubicBezTo>
                  <a:moveTo>
                    <a:pt x="61621" y="32432"/>
                  </a:moveTo>
                  <a:cubicBezTo>
                    <a:pt x="45405" y="32432"/>
                    <a:pt x="32432" y="45405"/>
                    <a:pt x="32432" y="58378"/>
                  </a:cubicBezTo>
                  <a:cubicBezTo>
                    <a:pt x="32432" y="74594"/>
                    <a:pt x="45405" y="87567"/>
                    <a:pt x="61621" y="87567"/>
                  </a:cubicBezTo>
                  <a:cubicBezTo>
                    <a:pt x="74594" y="87567"/>
                    <a:pt x="87567" y="74594"/>
                    <a:pt x="87567" y="58378"/>
                  </a:cubicBezTo>
                  <a:cubicBezTo>
                    <a:pt x="87567" y="45405"/>
                    <a:pt x="74594" y="32432"/>
                    <a:pt x="61621" y="32432"/>
                  </a:cubicBezTo>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188" name="Shape 1188"/>
            <p:cNvSpPr/>
            <p:nvPr/>
          </p:nvSpPr>
          <p:spPr>
            <a:xfrm>
              <a:off x="5510862" y="-1122012"/>
              <a:ext cx="120600" cy="150900"/>
            </a:xfrm>
            <a:custGeom>
              <a:avLst/>
              <a:gdLst/>
              <a:ahLst/>
              <a:cxnLst/>
              <a:rect l="0" t="0" r="0" b="0"/>
              <a:pathLst>
                <a:path w="120000" h="120000" extrusionOk="0">
                  <a:moveTo>
                    <a:pt x="18000" y="120000"/>
                  </a:moveTo>
                  <a:cubicBezTo>
                    <a:pt x="15000" y="120000"/>
                    <a:pt x="12000" y="117600"/>
                    <a:pt x="9000" y="117600"/>
                  </a:cubicBezTo>
                  <a:cubicBezTo>
                    <a:pt x="3000" y="112800"/>
                    <a:pt x="0" y="105600"/>
                    <a:pt x="6000" y="100800"/>
                  </a:cubicBezTo>
                  <a:cubicBezTo>
                    <a:pt x="90000" y="7200"/>
                    <a:pt x="90000" y="7200"/>
                    <a:pt x="90000" y="7200"/>
                  </a:cubicBezTo>
                  <a:cubicBezTo>
                    <a:pt x="96000" y="2400"/>
                    <a:pt x="105000" y="0"/>
                    <a:pt x="111000" y="4800"/>
                  </a:cubicBezTo>
                  <a:cubicBezTo>
                    <a:pt x="117000" y="7200"/>
                    <a:pt x="120000" y="16800"/>
                    <a:pt x="114000" y="21600"/>
                  </a:cubicBezTo>
                  <a:cubicBezTo>
                    <a:pt x="30000" y="112800"/>
                    <a:pt x="30000" y="112800"/>
                    <a:pt x="30000" y="112800"/>
                  </a:cubicBezTo>
                  <a:cubicBezTo>
                    <a:pt x="27000" y="117600"/>
                    <a:pt x="24000" y="120000"/>
                    <a:pt x="18000" y="120000"/>
                  </a:cubicBezTo>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189" name="Shape 1189"/>
            <p:cNvSpPr/>
            <p:nvPr/>
          </p:nvSpPr>
          <p:spPr>
            <a:xfrm>
              <a:off x="5387037" y="-1010887"/>
              <a:ext cx="96900" cy="58800"/>
            </a:xfrm>
            <a:custGeom>
              <a:avLst/>
              <a:gdLst/>
              <a:ahLst/>
              <a:cxnLst/>
              <a:rect l="0" t="0" r="0" b="0"/>
              <a:pathLst>
                <a:path w="120000" h="120000" extrusionOk="0">
                  <a:moveTo>
                    <a:pt x="97500" y="120000"/>
                  </a:moveTo>
                  <a:cubicBezTo>
                    <a:pt x="93750" y="120000"/>
                    <a:pt x="90000" y="120000"/>
                    <a:pt x="90000" y="120000"/>
                  </a:cubicBezTo>
                  <a:cubicBezTo>
                    <a:pt x="15000" y="63157"/>
                    <a:pt x="15000" y="63157"/>
                    <a:pt x="15000" y="63157"/>
                  </a:cubicBezTo>
                  <a:cubicBezTo>
                    <a:pt x="3750" y="56842"/>
                    <a:pt x="0" y="37894"/>
                    <a:pt x="3750" y="18947"/>
                  </a:cubicBezTo>
                  <a:cubicBezTo>
                    <a:pt x="7500" y="6315"/>
                    <a:pt x="18750" y="0"/>
                    <a:pt x="30000" y="6315"/>
                  </a:cubicBezTo>
                  <a:cubicBezTo>
                    <a:pt x="105000" y="63157"/>
                    <a:pt x="105000" y="63157"/>
                    <a:pt x="105000" y="63157"/>
                  </a:cubicBezTo>
                  <a:cubicBezTo>
                    <a:pt x="112500" y="69473"/>
                    <a:pt x="120000" y="88421"/>
                    <a:pt x="112500" y="101052"/>
                  </a:cubicBezTo>
                  <a:cubicBezTo>
                    <a:pt x="112500" y="113684"/>
                    <a:pt x="105000" y="120000"/>
                    <a:pt x="97500" y="120000"/>
                  </a:cubicBezTo>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190" name="Shape 1190"/>
            <p:cNvSpPr/>
            <p:nvPr/>
          </p:nvSpPr>
          <p:spPr>
            <a:xfrm>
              <a:off x="5326712" y="-982312"/>
              <a:ext cx="55500" cy="354000"/>
            </a:xfrm>
            <a:custGeom>
              <a:avLst/>
              <a:gdLst/>
              <a:ahLst/>
              <a:cxnLst/>
              <a:rect l="0" t="0" r="0" b="0"/>
              <a:pathLst>
                <a:path w="120000" h="120000" extrusionOk="0">
                  <a:moveTo>
                    <a:pt x="33333" y="120000"/>
                  </a:moveTo>
                  <a:cubicBezTo>
                    <a:pt x="33333" y="120000"/>
                    <a:pt x="33333" y="120000"/>
                    <a:pt x="33333" y="120000"/>
                  </a:cubicBezTo>
                  <a:cubicBezTo>
                    <a:pt x="13333" y="120000"/>
                    <a:pt x="0" y="116923"/>
                    <a:pt x="0" y="113846"/>
                  </a:cubicBezTo>
                  <a:cubicBezTo>
                    <a:pt x="53333" y="5128"/>
                    <a:pt x="53333" y="5128"/>
                    <a:pt x="53333" y="5128"/>
                  </a:cubicBezTo>
                  <a:cubicBezTo>
                    <a:pt x="53333" y="2051"/>
                    <a:pt x="66666" y="0"/>
                    <a:pt x="86666" y="0"/>
                  </a:cubicBezTo>
                  <a:cubicBezTo>
                    <a:pt x="106666" y="1025"/>
                    <a:pt x="120000" y="3076"/>
                    <a:pt x="120000" y="6153"/>
                  </a:cubicBezTo>
                  <a:cubicBezTo>
                    <a:pt x="66666" y="114871"/>
                    <a:pt x="66666" y="114871"/>
                    <a:pt x="66666" y="114871"/>
                  </a:cubicBezTo>
                  <a:cubicBezTo>
                    <a:pt x="66666" y="117948"/>
                    <a:pt x="53333" y="120000"/>
                    <a:pt x="33333" y="120000"/>
                  </a:cubicBezTo>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191" name="Shape 1191"/>
            <p:cNvSpPr/>
            <p:nvPr/>
          </p:nvSpPr>
          <p:spPr>
            <a:xfrm>
              <a:off x="5126687" y="-877537"/>
              <a:ext cx="203100" cy="261900"/>
            </a:xfrm>
            <a:custGeom>
              <a:avLst/>
              <a:gdLst/>
              <a:ahLst/>
              <a:cxnLst/>
              <a:rect l="0" t="0" r="0" b="0"/>
              <a:pathLst>
                <a:path w="120000" h="120000" extrusionOk="0">
                  <a:moveTo>
                    <a:pt x="111176" y="120000"/>
                  </a:moveTo>
                  <a:cubicBezTo>
                    <a:pt x="107647" y="120000"/>
                    <a:pt x="105882" y="118604"/>
                    <a:pt x="104117" y="117209"/>
                  </a:cubicBezTo>
                  <a:cubicBezTo>
                    <a:pt x="3529" y="12558"/>
                    <a:pt x="3529" y="12558"/>
                    <a:pt x="3529" y="12558"/>
                  </a:cubicBezTo>
                  <a:cubicBezTo>
                    <a:pt x="0" y="8372"/>
                    <a:pt x="1764" y="4186"/>
                    <a:pt x="5294" y="2790"/>
                  </a:cubicBezTo>
                  <a:cubicBezTo>
                    <a:pt x="8823" y="0"/>
                    <a:pt x="14117" y="0"/>
                    <a:pt x="17647" y="4186"/>
                  </a:cubicBezTo>
                  <a:cubicBezTo>
                    <a:pt x="118235" y="107441"/>
                    <a:pt x="118235" y="107441"/>
                    <a:pt x="118235" y="107441"/>
                  </a:cubicBezTo>
                  <a:cubicBezTo>
                    <a:pt x="120000" y="111627"/>
                    <a:pt x="120000" y="115813"/>
                    <a:pt x="116470" y="118604"/>
                  </a:cubicBezTo>
                  <a:cubicBezTo>
                    <a:pt x="114705" y="118604"/>
                    <a:pt x="112941" y="120000"/>
                    <a:pt x="111176" y="120000"/>
                  </a:cubicBezTo>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192" name="Shape 1192"/>
            <p:cNvSpPr/>
            <p:nvPr/>
          </p:nvSpPr>
          <p:spPr>
            <a:xfrm>
              <a:off x="5023500" y="-877537"/>
              <a:ext cx="90600" cy="131700"/>
            </a:xfrm>
            <a:custGeom>
              <a:avLst/>
              <a:gdLst/>
              <a:ahLst/>
              <a:cxnLst/>
              <a:rect l="0" t="0" r="0" b="0"/>
              <a:pathLst>
                <a:path w="120000" h="120000" extrusionOk="0">
                  <a:moveTo>
                    <a:pt x="20000" y="120000"/>
                  </a:moveTo>
                  <a:cubicBezTo>
                    <a:pt x="20000" y="120000"/>
                    <a:pt x="16000" y="120000"/>
                    <a:pt x="12000" y="120000"/>
                  </a:cubicBezTo>
                  <a:cubicBezTo>
                    <a:pt x="0" y="114418"/>
                    <a:pt x="0" y="106046"/>
                    <a:pt x="4000" y="100465"/>
                  </a:cubicBezTo>
                  <a:cubicBezTo>
                    <a:pt x="80000" y="8372"/>
                    <a:pt x="80000" y="8372"/>
                    <a:pt x="80000" y="8372"/>
                  </a:cubicBezTo>
                  <a:cubicBezTo>
                    <a:pt x="84000" y="2790"/>
                    <a:pt x="96000" y="0"/>
                    <a:pt x="104000" y="2790"/>
                  </a:cubicBezTo>
                  <a:cubicBezTo>
                    <a:pt x="116000" y="8372"/>
                    <a:pt x="120000" y="16744"/>
                    <a:pt x="112000" y="22325"/>
                  </a:cubicBezTo>
                  <a:cubicBezTo>
                    <a:pt x="40000" y="114418"/>
                    <a:pt x="40000" y="114418"/>
                    <a:pt x="40000" y="114418"/>
                  </a:cubicBezTo>
                  <a:cubicBezTo>
                    <a:pt x="36000" y="120000"/>
                    <a:pt x="28000" y="120000"/>
                    <a:pt x="20000" y="120000"/>
                  </a:cubicBezTo>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1193" name="Shape 1193"/>
          <p:cNvSpPr/>
          <p:nvPr/>
        </p:nvSpPr>
        <p:spPr>
          <a:xfrm>
            <a:off x="7746264" y="1283883"/>
            <a:ext cx="633300" cy="636600"/>
          </a:xfrm>
          <a:custGeom>
            <a:avLst/>
            <a:gdLst/>
            <a:ahLst/>
            <a:cxnLst/>
            <a:rect l="0" t="0" r="0" b="0"/>
            <a:pathLst>
              <a:path w="120000" h="120000" extrusionOk="0">
                <a:moveTo>
                  <a:pt x="59715" y="0"/>
                </a:moveTo>
                <a:cubicBezTo>
                  <a:pt x="26729" y="0"/>
                  <a:pt x="0" y="26857"/>
                  <a:pt x="0" y="60000"/>
                </a:cubicBezTo>
                <a:cubicBezTo>
                  <a:pt x="0" y="93142"/>
                  <a:pt x="26729" y="120000"/>
                  <a:pt x="59715" y="120000"/>
                </a:cubicBezTo>
                <a:cubicBezTo>
                  <a:pt x="92701" y="120000"/>
                  <a:pt x="120000" y="93142"/>
                  <a:pt x="120000" y="60000"/>
                </a:cubicBezTo>
                <a:cubicBezTo>
                  <a:pt x="120000" y="26857"/>
                  <a:pt x="92701" y="0"/>
                  <a:pt x="59715" y="0"/>
                </a:cubicBezTo>
                <a:moveTo>
                  <a:pt x="59715" y="114285"/>
                </a:moveTo>
                <a:cubicBezTo>
                  <a:pt x="30142" y="114285"/>
                  <a:pt x="5687" y="89714"/>
                  <a:pt x="5687" y="60000"/>
                </a:cubicBezTo>
                <a:cubicBezTo>
                  <a:pt x="5687" y="30285"/>
                  <a:pt x="30142" y="5714"/>
                  <a:pt x="59715" y="5714"/>
                </a:cubicBezTo>
                <a:cubicBezTo>
                  <a:pt x="89857" y="5714"/>
                  <a:pt x="113744" y="30285"/>
                  <a:pt x="113744" y="60000"/>
                </a:cubicBezTo>
                <a:cubicBezTo>
                  <a:pt x="113744" y="89714"/>
                  <a:pt x="89857" y="114285"/>
                  <a:pt x="59715" y="114285"/>
                </a:cubicBezTo>
                <a:moveTo>
                  <a:pt x="86445" y="60571"/>
                </a:moveTo>
                <a:cubicBezTo>
                  <a:pt x="86445" y="62285"/>
                  <a:pt x="84739" y="63428"/>
                  <a:pt x="83601" y="63428"/>
                </a:cubicBezTo>
                <a:cubicBezTo>
                  <a:pt x="62559" y="63428"/>
                  <a:pt x="62559" y="63428"/>
                  <a:pt x="62559" y="63428"/>
                </a:cubicBezTo>
                <a:cubicBezTo>
                  <a:pt x="62559" y="84000"/>
                  <a:pt x="62559" y="84000"/>
                  <a:pt x="62559" y="84000"/>
                </a:cubicBezTo>
                <a:cubicBezTo>
                  <a:pt x="62559" y="85714"/>
                  <a:pt x="61421" y="86857"/>
                  <a:pt x="59715" y="86857"/>
                </a:cubicBezTo>
                <a:cubicBezTo>
                  <a:pt x="58578" y="86857"/>
                  <a:pt x="56872" y="85714"/>
                  <a:pt x="56872" y="84000"/>
                </a:cubicBezTo>
                <a:cubicBezTo>
                  <a:pt x="56872" y="63428"/>
                  <a:pt x="56872" y="63428"/>
                  <a:pt x="56872" y="63428"/>
                </a:cubicBezTo>
                <a:cubicBezTo>
                  <a:pt x="36398" y="63428"/>
                  <a:pt x="36398" y="63428"/>
                  <a:pt x="36398" y="63428"/>
                </a:cubicBezTo>
                <a:cubicBezTo>
                  <a:pt x="34691" y="63428"/>
                  <a:pt x="33554" y="62285"/>
                  <a:pt x="33554" y="60571"/>
                </a:cubicBezTo>
                <a:cubicBezTo>
                  <a:pt x="33554" y="59428"/>
                  <a:pt x="34691" y="57714"/>
                  <a:pt x="36398" y="57714"/>
                </a:cubicBezTo>
                <a:cubicBezTo>
                  <a:pt x="56872" y="57714"/>
                  <a:pt x="56872" y="57714"/>
                  <a:pt x="56872" y="57714"/>
                </a:cubicBezTo>
                <a:cubicBezTo>
                  <a:pt x="56872" y="37142"/>
                  <a:pt x="56872" y="37142"/>
                  <a:pt x="56872" y="37142"/>
                </a:cubicBezTo>
                <a:cubicBezTo>
                  <a:pt x="56872" y="35428"/>
                  <a:pt x="58009" y="34285"/>
                  <a:pt x="59715" y="34285"/>
                </a:cubicBezTo>
                <a:cubicBezTo>
                  <a:pt x="61421" y="34285"/>
                  <a:pt x="62559" y="35428"/>
                  <a:pt x="62559" y="37142"/>
                </a:cubicBezTo>
                <a:cubicBezTo>
                  <a:pt x="62559" y="57714"/>
                  <a:pt x="62559" y="57714"/>
                  <a:pt x="62559" y="57714"/>
                </a:cubicBezTo>
                <a:cubicBezTo>
                  <a:pt x="83033" y="57714"/>
                  <a:pt x="83033" y="57714"/>
                  <a:pt x="83033" y="57714"/>
                </a:cubicBezTo>
                <a:cubicBezTo>
                  <a:pt x="84739" y="57714"/>
                  <a:pt x="86445" y="59428"/>
                  <a:pt x="86445" y="60571"/>
                </a:cubicBezTo>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nvGrpSpPr>
          <p:cNvPr id="1194" name="Shape 1194"/>
          <p:cNvGrpSpPr/>
          <p:nvPr/>
        </p:nvGrpSpPr>
        <p:grpSpPr>
          <a:xfrm>
            <a:off x="6266343" y="1310872"/>
            <a:ext cx="793749" cy="582600"/>
            <a:chOff x="6080775" y="-1168050"/>
            <a:chExt cx="793750" cy="582600"/>
          </a:xfrm>
        </p:grpSpPr>
        <p:sp>
          <p:nvSpPr>
            <p:cNvPr id="1195" name="Shape 1195"/>
            <p:cNvSpPr/>
            <p:nvPr/>
          </p:nvSpPr>
          <p:spPr>
            <a:xfrm>
              <a:off x="6387162" y="-964850"/>
              <a:ext cx="171300" cy="173100"/>
            </a:xfrm>
            <a:custGeom>
              <a:avLst/>
              <a:gdLst/>
              <a:ahLst/>
              <a:cxnLst/>
              <a:rect l="0" t="0" r="0" b="0"/>
              <a:pathLst>
                <a:path w="120000" h="120000" extrusionOk="0">
                  <a:moveTo>
                    <a:pt x="58947" y="119999"/>
                  </a:moveTo>
                  <a:cubicBezTo>
                    <a:pt x="92631" y="119999"/>
                    <a:pt x="119999" y="94736"/>
                    <a:pt x="119999" y="61052"/>
                  </a:cubicBezTo>
                  <a:cubicBezTo>
                    <a:pt x="119999" y="27368"/>
                    <a:pt x="92631" y="0"/>
                    <a:pt x="58947" y="0"/>
                  </a:cubicBezTo>
                  <a:cubicBezTo>
                    <a:pt x="27368" y="0"/>
                    <a:pt x="0" y="27368"/>
                    <a:pt x="0" y="61052"/>
                  </a:cubicBezTo>
                  <a:cubicBezTo>
                    <a:pt x="0" y="94736"/>
                    <a:pt x="27368" y="119999"/>
                    <a:pt x="58947" y="119999"/>
                  </a:cubicBezTo>
                  <a:moveTo>
                    <a:pt x="58947" y="18947"/>
                  </a:moveTo>
                  <a:cubicBezTo>
                    <a:pt x="82105" y="18947"/>
                    <a:pt x="101052" y="37894"/>
                    <a:pt x="101052" y="61052"/>
                  </a:cubicBezTo>
                  <a:cubicBezTo>
                    <a:pt x="101052" y="84210"/>
                    <a:pt x="82105" y="101052"/>
                    <a:pt x="58947" y="101052"/>
                  </a:cubicBezTo>
                  <a:cubicBezTo>
                    <a:pt x="37894" y="101052"/>
                    <a:pt x="18947" y="84210"/>
                    <a:pt x="18947" y="61052"/>
                  </a:cubicBezTo>
                  <a:cubicBezTo>
                    <a:pt x="18947" y="37894"/>
                    <a:pt x="37894" y="18947"/>
                    <a:pt x="58947" y="18947"/>
                  </a:cubicBezTo>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196" name="Shape 1196"/>
            <p:cNvSpPr/>
            <p:nvPr/>
          </p:nvSpPr>
          <p:spPr>
            <a:xfrm>
              <a:off x="6577663" y="-1028350"/>
              <a:ext cx="115800" cy="300000"/>
            </a:xfrm>
            <a:custGeom>
              <a:avLst/>
              <a:gdLst/>
              <a:ahLst/>
              <a:cxnLst/>
              <a:rect l="0" t="0" r="0" b="0"/>
              <a:pathLst>
                <a:path w="120000" h="120000" extrusionOk="0">
                  <a:moveTo>
                    <a:pt x="12307" y="117575"/>
                  </a:moveTo>
                  <a:cubicBezTo>
                    <a:pt x="15384" y="118787"/>
                    <a:pt x="18461" y="119999"/>
                    <a:pt x="24615" y="119999"/>
                  </a:cubicBezTo>
                  <a:cubicBezTo>
                    <a:pt x="30769" y="119999"/>
                    <a:pt x="36923" y="118787"/>
                    <a:pt x="40000" y="117575"/>
                  </a:cubicBezTo>
                  <a:cubicBezTo>
                    <a:pt x="120000" y="86060"/>
                    <a:pt x="120000" y="35151"/>
                    <a:pt x="40000" y="3636"/>
                  </a:cubicBezTo>
                  <a:cubicBezTo>
                    <a:pt x="30769" y="0"/>
                    <a:pt x="18461" y="0"/>
                    <a:pt x="9230" y="3636"/>
                  </a:cubicBezTo>
                  <a:cubicBezTo>
                    <a:pt x="0" y="7272"/>
                    <a:pt x="0" y="12121"/>
                    <a:pt x="9230" y="15757"/>
                  </a:cubicBezTo>
                  <a:cubicBezTo>
                    <a:pt x="70769" y="40000"/>
                    <a:pt x="70769" y="81212"/>
                    <a:pt x="9230" y="105454"/>
                  </a:cubicBezTo>
                  <a:cubicBezTo>
                    <a:pt x="6153" y="109090"/>
                    <a:pt x="6153" y="115151"/>
                    <a:pt x="12307" y="117575"/>
                  </a:cubicBezTo>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197" name="Shape 1197"/>
            <p:cNvSpPr/>
            <p:nvPr/>
          </p:nvSpPr>
          <p:spPr>
            <a:xfrm>
              <a:off x="6258575" y="-1028350"/>
              <a:ext cx="114300" cy="300000"/>
            </a:xfrm>
            <a:custGeom>
              <a:avLst/>
              <a:gdLst/>
              <a:ahLst/>
              <a:cxnLst/>
              <a:rect l="0" t="0" r="0" b="0"/>
              <a:pathLst>
                <a:path w="120000" h="120000" extrusionOk="0">
                  <a:moveTo>
                    <a:pt x="82105" y="117575"/>
                  </a:moveTo>
                  <a:cubicBezTo>
                    <a:pt x="85263" y="118787"/>
                    <a:pt x="91578" y="119999"/>
                    <a:pt x="97894" y="119999"/>
                  </a:cubicBezTo>
                  <a:cubicBezTo>
                    <a:pt x="101052" y="119999"/>
                    <a:pt x="107368" y="118787"/>
                    <a:pt x="110526" y="117575"/>
                  </a:cubicBezTo>
                  <a:cubicBezTo>
                    <a:pt x="120000" y="115151"/>
                    <a:pt x="120000" y="109090"/>
                    <a:pt x="110526" y="105454"/>
                  </a:cubicBezTo>
                  <a:cubicBezTo>
                    <a:pt x="44210" y="81212"/>
                    <a:pt x="44210" y="40000"/>
                    <a:pt x="110526" y="15757"/>
                  </a:cubicBezTo>
                  <a:cubicBezTo>
                    <a:pt x="120000" y="12121"/>
                    <a:pt x="120000" y="7272"/>
                    <a:pt x="110526" y="3636"/>
                  </a:cubicBezTo>
                  <a:cubicBezTo>
                    <a:pt x="101052" y="0"/>
                    <a:pt x="88421" y="0"/>
                    <a:pt x="78947" y="3636"/>
                  </a:cubicBezTo>
                  <a:cubicBezTo>
                    <a:pt x="0" y="35151"/>
                    <a:pt x="0" y="86060"/>
                    <a:pt x="82105" y="117575"/>
                  </a:cubicBezTo>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198" name="Shape 1198"/>
            <p:cNvSpPr/>
            <p:nvPr/>
          </p:nvSpPr>
          <p:spPr>
            <a:xfrm>
              <a:off x="6652275" y="-1098200"/>
              <a:ext cx="155700" cy="442800"/>
            </a:xfrm>
            <a:custGeom>
              <a:avLst/>
              <a:gdLst/>
              <a:ahLst/>
              <a:cxnLst/>
              <a:rect l="0" t="0" r="0" b="0"/>
              <a:pathLst>
                <a:path w="120000" h="120000" extrusionOk="0">
                  <a:moveTo>
                    <a:pt x="30000" y="2465"/>
                  </a:moveTo>
                  <a:cubicBezTo>
                    <a:pt x="23076" y="0"/>
                    <a:pt x="13846" y="0"/>
                    <a:pt x="6923" y="2465"/>
                  </a:cubicBezTo>
                  <a:cubicBezTo>
                    <a:pt x="0" y="4109"/>
                    <a:pt x="0" y="8219"/>
                    <a:pt x="6923" y="9863"/>
                  </a:cubicBezTo>
                  <a:cubicBezTo>
                    <a:pt x="85384" y="38630"/>
                    <a:pt x="85384" y="83013"/>
                    <a:pt x="6923" y="110958"/>
                  </a:cubicBezTo>
                  <a:cubicBezTo>
                    <a:pt x="0" y="112602"/>
                    <a:pt x="0" y="116712"/>
                    <a:pt x="6923" y="119178"/>
                  </a:cubicBezTo>
                  <a:cubicBezTo>
                    <a:pt x="9230" y="119178"/>
                    <a:pt x="13846" y="119999"/>
                    <a:pt x="16153" y="119999"/>
                  </a:cubicBezTo>
                  <a:cubicBezTo>
                    <a:pt x="20769" y="119999"/>
                    <a:pt x="25384" y="119178"/>
                    <a:pt x="27692" y="119178"/>
                  </a:cubicBezTo>
                  <a:cubicBezTo>
                    <a:pt x="120000" y="86301"/>
                    <a:pt x="120000" y="33698"/>
                    <a:pt x="30000" y="2465"/>
                  </a:cubicBezTo>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199" name="Shape 1199"/>
            <p:cNvSpPr/>
            <p:nvPr/>
          </p:nvSpPr>
          <p:spPr>
            <a:xfrm>
              <a:off x="6147450" y="-1098200"/>
              <a:ext cx="153900" cy="442800"/>
            </a:xfrm>
            <a:custGeom>
              <a:avLst/>
              <a:gdLst/>
              <a:ahLst/>
              <a:cxnLst/>
              <a:rect l="0" t="0" r="0" b="0"/>
              <a:pathLst>
                <a:path w="120000" h="120000" extrusionOk="0">
                  <a:moveTo>
                    <a:pt x="115294" y="9863"/>
                  </a:moveTo>
                  <a:cubicBezTo>
                    <a:pt x="120000" y="8219"/>
                    <a:pt x="120000" y="4109"/>
                    <a:pt x="115294" y="2465"/>
                  </a:cubicBezTo>
                  <a:cubicBezTo>
                    <a:pt x="108235" y="0"/>
                    <a:pt x="98823" y="0"/>
                    <a:pt x="91764" y="2465"/>
                  </a:cubicBezTo>
                  <a:cubicBezTo>
                    <a:pt x="0" y="33698"/>
                    <a:pt x="0" y="86301"/>
                    <a:pt x="91764" y="119178"/>
                  </a:cubicBezTo>
                  <a:cubicBezTo>
                    <a:pt x="94117" y="119178"/>
                    <a:pt x="98823" y="119999"/>
                    <a:pt x="101176" y="119999"/>
                  </a:cubicBezTo>
                  <a:cubicBezTo>
                    <a:pt x="105882" y="119999"/>
                    <a:pt x="110588" y="119178"/>
                    <a:pt x="112941" y="119178"/>
                  </a:cubicBezTo>
                  <a:cubicBezTo>
                    <a:pt x="120000" y="116712"/>
                    <a:pt x="120000" y="112602"/>
                    <a:pt x="112941" y="110958"/>
                  </a:cubicBezTo>
                  <a:cubicBezTo>
                    <a:pt x="35294" y="82191"/>
                    <a:pt x="35294" y="37808"/>
                    <a:pt x="115294" y="9863"/>
                  </a:cubicBezTo>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200" name="Shape 1200"/>
            <p:cNvSpPr/>
            <p:nvPr/>
          </p:nvSpPr>
          <p:spPr>
            <a:xfrm>
              <a:off x="6722125" y="-1168050"/>
              <a:ext cx="152400" cy="582600"/>
            </a:xfrm>
            <a:custGeom>
              <a:avLst/>
              <a:gdLst/>
              <a:ahLst/>
              <a:cxnLst/>
              <a:rect l="0" t="0" r="0" b="0"/>
              <a:pathLst>
                <a:path w="120000" h="120000" extrusionOk="0">
                  <a:moveTo>
                    <a:pt x="28235" y="1875"/>
                  </a:moveTo>
                  <a:cubicBezTo>
                    <a:pt x="23529" y="0"/>
                    <a:pt x="11764" y="0"/>
                    <a:pt x="4705" y="1875"/>
                  </a:cubicBezTo>
                  <a:cubicBezTo>
                    <a:pt x="0" y="3750"/>
                    <a:pt x="0" y="6250"/>
                    <a:pt x="4705" y="8125"/>
                  </a:cubicBezTo>
                  <a:cubicBezTo>
                    <a:pt x="58823" y="21875"/>
                    <a:pt x="87058" y="40625"/>
                    <a:pt x="87058" y="60625"/>
                  </a:cubicBezTo>
                  <a:cubicBezTo>
                    <a:pt x="87058" y="80000"/>
                    <a:pt x="56470" y="98750"/>
                    <a:pt x="4705" y="112500"/>
                  </a:cubicBezTo>
                  <a:cubicBezTo>
                    <a:pt x="0" y="114375"/>
                    <a:pt x="0" y="116875"/>
                    <a:pt x="4705" y="118750"/>
                  </a:cubicBezTo>
                  <a:cubicBezTo>
                    <a:pt x="7058" y="119375"/>
                    <a:pt x="11764" y="120000"/>
                    <a:pt x="16470" y="120000"/>
                  </a:cubicBezTo>
                  <a:cubicBezTo>
                    <a:pt x="21176" y="120000"/>
                    <a:pt x="25882" y="119375"/>
                    <a:pt x="25882" y="118750"/>
                  </a:cubicBezTo>
                  <a:cubicBezTo>
                    <a:pt x="87058" y="103125"/>
                    <a:pt x="117647" y="82500"/>
                    <a:pt x="117647" y="60625"/>
                  </a:cubicBezTo>
                  <a:cubicBezTo>
                    <a:pt x="120000" y="38125"/>
                    <a:pt x="87058" y="17500"/>
                    <a:pt x="28235" y="1875"/>
                  </a:cubicBezTo>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201" name="Shape 1201"/>
            <p:cNvSpPr/>
            <p:nvPr/>
          </p:nvSpPr>
          <p:spPr>
            <a:xfrm>
              <a:off x="6080775" y="-1168050"/>
              <a:ext cx="153900" cy="582600"/>
            </a:xfrm>
            <a:custGeom>
              <a:avLst/>
              <a:gdLst/>
              <a:ahLst/>
              <a:cxnLst/>
              <a:rect l="0" t="0" r="0" b="0"/>
              <a:pathLst>
                <a:path w="120000" h="120000" extrusionOk="0">
                  <a:moveTo>
                    <a:pt x="32941" y="60625"/>
                  </a:moveTo>
                  <a:cubicBezTo>
                    <a:pt x="32941" y="40625"/>
                    <a:pt x="63529" y="21875"/>
                    <a:pt x="112941" y="8125"/>
                  </a:cubicBezTo>
                  <a:cubicBezTo>
                    <a:pt x="120000" y="6250"/>
                    <a:pt x="120000" y="3750"/>
                    <a:pt x="112941" y="1875"/>
                  </a:cubicBezTo>
                  <a:cubicBezTo>
                    <a:pt x="108235" y="0"/>
                    <a:pt x="96470" y="0"/>
                    <a:pt x="89411" y="1875"/>
                  </a:cubicBezTo>
                  <a:cubicBezTo>
                    <a:pt x="32941" y="17500"/>
                    <a:pt x="0" y="38125"/>
                    <a:pt x="0" y="60625"/>
                  </a:cubicBezTo>
                  <a:cubicBezTo>
                    <a:pt x="0" y="82500"/>
                    <a:pt x="30588" y="103125"/>
                    <a:pt x="89411" y="118750"/>
                  </a:cubicBezTo>
                  <a:cubicBezTo>
                    <a:pt x="91764" y="119375"/>
                    <a:pt x="96470" y="120000"/>
                    <a:pt x="101176" y="120000"/>
                  </a:cubicBezTo>
                  <a:cubicBezTo>
                    <a:pt x="105882" y="120000"/>
                    <a:pt x="108235" y="119375"/>
                    <a:pt x="110588" y="118750"/>
                  </a:cubicBezTo>
                  <a:cubicBezTo>
                    <a:pt x="117647" y="116875"/>
                    <a:pt x="117647" y="114375"/>
                    <a:pt x="110588" y="112500"/>
                  </a:cubicBezTo>
                  <a:cubicBezTo>
                    <a:pt x="61176" y="98750"/>
                    <a:pt x="32941" y="80000"/>
                    <a:pt x="32941" y="60625"/>
                  </a:cubicBezTo>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grpSp>
        <p:nvGrpSpPr>
          <p:cNvPr id="1202" name="Shape 1202"/>
          <p:cNvGrpSpPr/>
          <p:nvPr/>
        </p:nvGrpSpPr>
        <p:grpSpPr>
          <a:xfrm>
            <a:off x="6371912" y="2074124"/>
            <a:ext cx="582600" cy="660300"/>
            <a:chOff x="5921375" y="-771525"/>
            <a:chExt cx="582600" cy="660300"/>
          </a:xfrm>
        </p:grpSpPr>
        <p:sp>
          <p:nvSpPr>
            <p:cNvPr id="1203" name="Shape 1203"/>
            <p:cNvSpPr/>
            <p:nvPr/>
          </p:nvSpPr>
          <p:spPr>
            <a:xfrm>
              <a:off x="5921375" y="-771525"/>
              <a:ext cx="582600" cy="660300"/>
            </a:xfrm>
            <a:custGeom>
              <a:avLst/>
              <a:gdLst/>
              <a:ahLst/>
              <a:cxnLst/>
              <a:rect l="0" t="0" r="0" b="0"/>
              <a:pathLst>
                <a:path w="120000" h="120000" extrusionOk="0">
                  <a:moveTo>
                    <a:pt x="115051" y="37050"/>
                  </a:moveTo>
                  <a:cubicBezTo>
                    <a:pt x="115051" y="37050"/>
                    <a:pt x="114432" y="35944"/>
                    <a:pt x="114432" y="34838"/>
                  </a:cubicBezTo>
                  <a:cubicBezTo>
                    <a:pt x="114432" y="34285"/>
                    <a:pt x="113814" y="32626"/>
                    <a:pt x="113814" y="32626"/>
                  </a:cubicBezTo>
                  <a:cubicBezTo>
                    <a:pt x="104536" y="9400"/>
                    <a:pt x="75463" y="0"/>
                    <a:pt x="52577" y="3317"/>
                  </a:cubicBezTo>
                  <a:cubicBezTo>
                    <a:pt x="35876" y="5529"/>
                    <a:pt x="22886" y="12718"/>
                    <a:pt x="16082" y="24331"/>
                  </a:cubicBezTo>
                  <a:cubicBezTo>
                    <a:pt x="14226" y="27096"/>
                    <a:pt x="13608" y="29861"/>
                    <a:pt x="12371" y="32626"/>
                  </a:cubicBezTo>
                  <a:cubicBezTo>
                    <a:pt x="11752" y="34838"/>
                    <a:pt x="11752" y="34838"/>
                    <a:pt x="11752" y="34838"/>
                  </a:cubicBezTo>
                  <a:cubicBezTo>
                    <a:pt x="11752" y="34838"/>
                    <a:pt x="11752" y="34838"/>
                    <a:pt x="11752" y="34838"/>
                  </a:cubicBezTo>
                  <a:cubicBezTo>
                    <a:pt x="11752" y="37050"/>
                    <a:pt x="11752" y="37050"/>
                    <a:pt x="11752" y="37050"/>
                  </a:cubicBezTo>
                  <a:cubicBezTo>
                    <a:pt x="11134" y="40368"/>
                    <a:pt x="11134" y="44239"/>
                    <a:pt x="11752" y="48110"/>
                  </a:cubicBezTo>
                  <a:cubicBezTo>
                    <a:pt x="11752" y="48110"/>
                    <a:pt x="11752" y="48110"/>
                    <a:pt x="11752" y="48110"/>
                  </a:cubicBezTo>
                  <a:cubicBezTo>
                    <a:pt x="11752" y="49216"/>
                    <a:pt x="11752" y="49216"/>
                    <a:pt x="11752" y="49216"/>
                  </a:cubicBezTo>
                  <a:cubicBezTo>
                    <a:pt x="11752" y="50875"/>
                    <a:pt x="11134" y="51981"/>
                    <a:pt x="10515" y="53087"/>
                  </a:cubicBezTo>
                  <a:cubicBezTo>
                    <a:pt x="618" y="71336"/>
                    <a:pt x="618" y="71336"/>
                    <a:pt x="618" y="71336"/>
                  </a:cubicBezTo>
                  <a:cubicBezTo>
                    <a:pt x="0" y="72995"/>
                    <a:pt x="0" y="74654"/>
                    <a:pt x="1237" y="76313"/>
                  </a:cubicBezTo>
                  <a:cubicBezTo>
                    <a:pt x="2474" y="77419"/>
                    <a:pt x="4329" y="78525"/>
                    <a:pt x="6185" y="78525"/>
                  </a:cubicBezTo>
                  <a:cubicBezTo>
                    <a:pt x="11134" y="78525"/>
                    <a:pt x="11134" y="78525"/>
                    <a:pt x="11134" y="78525"/>
                  </a:cubicBezTo>
                  <a:cubicBezTo>
                    <a:pt x="11134" y="101751"/>
                    <a:pt x="11134" y="101751"/>
                    <a:pt x="11134" y="101751"/>
                  </a:cubicBezTo>
                  <a:cubicBezTo>
                    <a:pt x="11134" y="105622"/>
                    <a:pt x="14226" y="108387"/>
                    <a:pt x="17938" y="108387"/>
                  </a:cubicBezTo>
                  <a:cubicBezTo>
                    <a:pt x="33402" y="108387"/>
                    <a:pt x="33402" y="108387"/>
                    <a:pt x="33402" y="108387"/>
                  </a:cubicBezTo>
                  <a:cubicBezTo>
                    <a:pt x="34639" y="108387"/>
                    <a:pt x="36494" y="109493"/>
                    <a:pt x="36494" y="111152"/>
                  </a:cubicBezTo>
                  <a:cubicBezTo>
                    <a:pt x="36494" y="117788"/>
                    <a:pt x="36494" y="117788"/>
                    <a:pt x="36494" y="117788"/>
                  </a:cubicBezTo>
                  <a:cubicBezTo>
                    <a:pt x="36494" y="118894"/>
                    <a:pt x="37731" y="120000"/>
                    <a:pt x="38969" y="120000"/>
                  </a:cubicBezTo>
                  <a:cubicBezTo>
                    <a:pt x="93402" y="120000"/>
                    <a:pt x="93402" y="120000"/>
                    <a:pt x="93402" y="120000"/>
                  </a:cubicBezTo>
                  <a:cubicBezTo>
                    <a:pt x="94639" y="120000"/>
                    <a:pt x="95257" y="119447"/>
                    <a:pt x="95876" y="118894"/>
                  </a:cubicBezTo>
                  <a:cubicBezTo>
                    <a:pt x="96494" y="118341"/>
                    <a:pt x="96494" y="117235"/>
                    <a:pt x="95876" y="116682"/>
                  </a:cubicBezTo>
                  <a:cubicBezTo>
                    <a:pt x="95876" y="116129"/>
                    <a:pt x="95876" y="116129"/>
                    <a:pt x="95876" y="116129"/>
                  </a:cubicBezTo>
                  <a:cubicBezTo>
                    <a:pt x="91546" y="106175"/>
                    <a:pt x="90927" y="97880"/>
                    <a:pt x="94020" y="91244"/>
                  </a:cubicBezTo>
                  <a:cubicBezTo>
                    <a:pt x="95876" y="87373"/>
                    <a:pt x="98350" y="85161"/>
                    <a:pt x="100206" y="83502"/>
                  </a:cubicBezTo>
                  <a:cubicBezTo>
                    <a:pt x="100824" y="82949"/>
                    <a:pt x="100824" y="82949"/>
                    <a:pt x="100824" y="82949"/>
                  </a:cubicBezTo>
                  <a:cubicBezTo>
                    <a:pt x="115051" y="69677"/>
                    <a:pt x="120000" y="54193"/>
                    <a:pt x="115051" y="37050"/>
                  </a:cubicBezTo>
                  <a:moveTo>
                    <a:pt x="97113" y="79631"/>
                  </a:moveTo>
                  <a:cubicBezTo>
                    <a:pt x="96494" y="80184"/>
                    <a:pt x="96494" y="80184"/>
                    <a:pt x="96494" y="80184"/>
                  </a:cubicBezTo>
                  <a:cubicBezTo>
                    <a:pt x="94639" y="81843"/>
                    <a:pt x="91546" y="84608"/>
                    <a:pt x="89072" y="89032"/>
                  </a:cubicBezTo>
                  <a:cubicBezTo>
                    <a:pt x="85979" y="96774"/>
                    <a:pt x="85979" y="105069"/>
                    <a:pt x="89690" y="115023"/>
                  </a:cubicBezTo>
                  <a:cubicBezTo>
                    <a:pt x="41443" y="115023"/>
                    <a:pt x="41443" y="115023"/>
                    <a:pt x="41443" y="115023"/>
                  </a:cubicBezTo>
                  <a:cubicBezTo>
                    <a:pt x="41443" y="110599"/>
                    <a:pt x="41443" y="110599"/>
                    <a:pt x="41443" y="110599"/>
                  </a:cubicBezTo>
                  <a:cubicBezTo>
                    <a:pt x="41443" y="106728"/>
                    <a:pt x="37731" y="103410"/>
                    <a:pt x="33402" y="103410"/>
                  </a:cubicBezTo>
                  <a:cubicBezTo>
                    <a:pt x="17938" y="103410"/>
                    <a:pt x="17938" y="103410"/>
                    <a:pt x="17938" y="103410"/>
                  </a:cubicBezTo>
                  <a:cubicBezTo>
                    <a:pt x="16701" y="103410"/>
                    <a:pt x="16082" y="102304"/>
                    <a:pt x="16082" y="101751"/>
                  </a:cubicBezTo>
                  <a:cubicBezTo>
                    <a:pt x="16082" y="77419"/>
                    <a:pt x="16082" y="77419"/>
                    <a:pt x="16082" y="77419"/>
                  </a:cubicBezTo>
                  <a:cubicBezTo>
                    <a:pt x="16082" y="75207"/>
                    <a:pt x="14226" y="73548"/>
                    <a:pt x="12371" y="73548"/>
                  </a:cubicBezTo>
                  <a:cubicBezTo>
                    <a:pt x="6185" y="73548"/>
                    <a:pt x="6185" y="73548"/>
                    <a:pt x="6185" y="73548"/>
                  </a:cubicBezTo>
                  <a:cubicBezTo>
                    <a:pt x="5567" y="73548"/>
                    <a:pt x="5567" y="73548"/>
                    <a:pt x="5567" y="73548"/>
                  </a:cubicBezTo>
                  <a:cubicBezTo>
                    <a:pt x="5567" y="72995"/>
                    <a:pt x="5567" y="72995"/>
                    <a:pt x="5567" y="72995"/>
                  </a:cubicBezTo>
                  <a:cubicBezTo>
                    <a:pt x="14845" y="54746"/>
                    <a:pt x="14845" y="54746"/>
                    <a:pt x="14845" y="54746"/>
                  </a:cubicBezTo>
                  <a:cubicBezTo>
                    <a:pt x="16082" y="53087"/>
                    <a:pt x="16701" y="50875"/>
                    <a:pt x="16701" y="48663"/>
                  </a:cubicBezTo>
                  <a:cubicBezTo>
                    <a:pt x="16701" y="48110"/>
                    <a:pt x="16701" y="47557"/>
                    <a:pt x="16701" y="47004"/>
                  </a:cubicBezTo>
                  <a:cubicBezTo>
                    <a:pt x="16082" y="43686"/>
                    <a:pt x="16082" y="40368"/>
                    <a:pt x="16701" y="37603"/>
                  </a:cubicBezTo>
                  <a:cubicBezTo>
                    <a:pt x="16701" y="35391"/>
                    <a:pt x="16701" y="35391"/>
                    <a:pt x="16701" y="35391"/>
                  </a:cubicBezTo>
                  <a:cubicBezTo>
                    <a:pt x="17319" y="33732"/>
                    <a:pt x="17319" y="33732"/>
                    <a:pt x="17319" y="33732"/>
                  </a:cubicBezTo>
                  <a:cubicBezTo>
                    <a:pt x="18556" y="31520"/>
                    <a:pt x="19175" y="28755"/>
                    <a:pt x="20412" y="26543"/>
                  </a:cubicBezTo>
                  <a:cubicBezTo>
                    <a:pt x="26597" y="16036"/>
                    <a:pt x="38350" y="9400"/>
                    <a:pt x="53195" y="7741"/>
                  </a:cubicBezTo>
                  <a:cubicBezTo>
                    <a:pt x="74226" y="4423"/>
                    <a:pt x="100824" y="12718"/>
                    <a:pt x="109484" y="34285"/>
                  </a:cubicBezTo>
                  <a:cubicBezTo>
                    <a:pt x="109484" y="34285"/>
                    <a:pt x="109484" y="35944"/>
                    <a:pt x="110103" y="35944"/>
                  </a:cubicBezTo>
                  <a:cubicBezTo>
                    <a:pt x="110103" y="36497"/>
                    <a:pt x="110103" y="38156"/>
                    <a:pt x="110103" y="38156"/>
                  </a:cubicBezTo>
                  <a:cubicBezTo>
                    <a:pt x="115051" y="53640"/>
                    <a:pt x="110103" y="67465"/>
                    <a:pt x="97113" y="79631"/>
                  </a:cubicBezTo>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204" name="Shape 1204"/>
            <p:cNvSpPr/>
            <p:nvPr/>
          </p:nvSpPr>
          <p:spPr>
            <a:xfrm>
              <a:off x="6056312" y="-701675"/>
              <a:ext cx="379500" cy="320700"/>
            </a:xfrm>
            <a:custGeom>
              <a:avLst/>
              <a:gdLst/>
              <a:ahLst/>
              <a:cxnLst/>
              <a:rect l="0" t="0" r="0" b="0"/>
              <a:pathLst>
                <a:path w="120000" h="120000" extrusionOk="0">
                  <a:moveTo>
                    <a:pt x="109523" y="54857"/>
                  </a:moveTo>
                  <a:cubicBezTo>
                    <a:pt x="108571" y="54857"/>
                    <a:pt x="107619" y="54857"/>
                    <a:pt x="106666" y="54857"/>
                  </a:cubicBezTo>
                  <a:cubicBezTo>
                    <a:pt x="95238" y="35428"/>
                    <a:pt x="95238" y="35428"/>
                    <a:pt x="95238" y="35428"/>
                  </a:cubicBezTo>
                  <a:cubicBezTo>
                    <a:pt x="97142" y="33142"/>
                    <a:pt x="97142" y="30857"/>
                    <a:pt x="97142" y="28571"/>
                  </a:cubicBezTo>
                  <a:cubicBezTo>
                    <a:pt x="97142" y="21714"/>
                    <a:pt x="93333" y="16000"/>
                    <a:pt x="87619" y="16000"/>
                  </a:cubicBezTo>
                  <a:cubicBezTo>
                    <a:pt x="83809" y="16000"/>
                    <a:pt x="80952" y="18285"/>
                    <a:pt x="79047" y="20571"/>
                  </a:cubicBezTo>
                  <a:cubicBezTo>
                    <a:pt x="58095" y="12571"/>
                    <a:pt x="58095" y="12571"/>
                    <a:pt x="58095" y="12571"/>
                  </a:cubicBezTo>
                  <a:cubicBezTo>
                    <a:pt x="58095" y="11428"/>
                    <a:pt x="58095" y="11428"/>
                    <a:pt x="58095" y="11428"/>
                  </a:cubicBezTo>
                  <a:cubicBezTo>
                    <a:pt x="58095" y="5714"/>
                    <a:pt x="53333" y="0"/>
                    <a:pt x="47619" y="0"/>
                  </a:cubicBezTo>
                  <a:cubicBezTo>
                    <a:pt x="41904" y="0"/>
                    <a:pt x="37142" y="5714"/>
                    <a:pt x="37142" y="11428"/>
                  </a:cubicBezTo>
                  <a:cubicBezTo>
                    <a:pt x="37142" y="12571"/>
                    <a:pt x="38095" y="14857"/>
                    <a:pt x="38095" y="16000"/>
                  </a:cubicBezTo>
                  <a:cubicBezTo>
                    <a:pt x="16190" y="33142"/>
                    <a:pt x="16190" y="33142"/>
                    <a:pt x="16190" y="33142"/>
                  </a:cubicBezTo>
                  <a:cubicBezTo>
                    <a:pt x="14285" y="32000"/>
                    <a:pt x="12380" y="30857"/>
                    <a:pt x="10476" y="30857"/>
                  </a:cubicBezTo>
                  <a:cubicBezTo>
                    <a:pt x="4761" y="30857"/>
                    <a:pt x="0" y="35428"/>
                    <a:pt x="0" y="42285"/>
                  </a:cubicBezTo>
                  <a:cubicBezTo>
                    <a:pt x="0" y="49142"/>
                    <a:pt x="4761" y="54857"/>
                    <a:pt x="10476" y="54857"/>
                  </a:cubicBezTo>
                  <a:cubicBezTo>
                    <a:pt x="13333" y="54857"/>
                    <a:pt x="17142" y="52571"/>
                    <a:pt x="19047" y="49142"/>
                  </a:cubicBezTo>
                  <a:cubicBezTo>
                    <a:pt x="45714" y="60571"/>
                    <a:pt x="45714" y="60571"/>
                    <a:pt x="45714" y="60571"/>
                  </a:cubicBezTo>
                  <a:cubicBezTo>
                    <a:pt x="45714" y="61714"/>
                    <a:pt x="45714" y="61714"/>
                    <a:pt x="45714" y="61714"/>
                  </a:cubicBezTo>
                  <a:cubicBezTo>
                    <a:pt x="45714" y="67428"/>
                    <a:pt x="49523" y="73142"/>
                    <a:pt x="55238" y="73142"/>
                  </a:cubicBezTo>
                  <a:cubicBezTo>
                    <a:pt x="57142" y="73142"/>
                    <a:pt x="59047" y="73142"/>
                    <a:pt x="60000" y="72000"/>
                  </a:cubicBezTo>
                  <a:cubicBezTo>
                    <a:pt x="83809" y="101714"/>
                    <a:pt x="83809" y="101714"/>
                    <a:pt x="83809" y="101714"/>
                  </a:cubicBezTo>
                  <a:cubicBezTo>
                    <a:pt x="82857" y="102857"/>
                    <a:pt x="82857" y="105142"/>
                    <a:pt x="82857" y="107428"/>
                  </a:cubicBezTo>
                  <a:cubicBezTo>
                    <a:pt x="82857" y="114285"/>
                    <a:pt x="86666" y="120000"/>
                    <a:pt x="92380" y="120000"/>
                  </a:cubicBezTo>
                  <a:cubicBezTo>
                    <a:pt x="98095" y="120000"/>
                    <a:pt x="102857" y="114285"/>
                    <a:pt x="102857" y="107428"/>
                  </a:cubicBezTo>
                  <a:cubicBezTo>
                    <a:pt x="102857" y="104000"/>
                    <a:pt x="100952" y="100571"/>
                    <a:pt x="100000" y="98285"/>
                  </a:cubicBezTo>
                  <a:cubicBezTo>
                    <a:pt x="108571" y="78857"/>
                    <a:pt x="108571" y="78857"/>
                    <a:pt x="108571" y="78857"/>
                  </a:cubicBezTo>
                  <a:cubicBezTo>
                    <a:pt x="108571" y="78857"/>
                    <a:pt x="109523" y="78857"/>
                    <a:pt x="110476" y="78857"/>
                  </a:cubicBezTo>
                  <a:cubicBezTo>
                    <a:pt x="115238" y="78857"/>
                    <a:pt x="120000" y="73142"/>
                    <a:pt x="120000" y="66285"/>
                  </a:cubicBezTo>
                  <a:cubicBezTo>
                    <a:pt x="120000" y="60571"/>
                    <a:pt x="115238" y="54857"/>
                    <a:pt x="109523" y="54857"/>
                  </a:cubicBezTo>
                  <a:moveTo>
                    <a:pt x="65714" y="58285"/>
                  </a:moveTo>
                  <a:cubicBezTo>
                    <a:pt x="64761" y="58285"/>
                    <a:pt x="64761" y="57142"/>
                    <a:pt x="64761" y="56000"/>
                  </a:cubicBezTo>
                  <a:cubicBezTo>
                    <a:pt x="81904" y="37714"/>
                    <a:pt x="81904" y="37714"/>
                    <a:pt x="81904" y="37714"/>
                  </a:cubicBezTo>
                  <a:cubicBezTo>
                    <a:pt x="83809" y="40000"/>
                    <a:pt x="84761" y="40000"/>
                    <a:pt x="87619" y="40000"/>
                  </a:cubicBezTo>
                  <a:cubicBezTo>
                    <a:pt x="88571" y="40000"/>
                    <a:pt x="89523" y="40000"/>
                    <a:pt x="90476" y="40000"/>
                  </a:cubicBezTo>
                  <a:cubicBezTo>
                    <a:pt x="101904" y="59428"/>
                    <a:pt x="101904" y="59428"/>
                    <a:pt x="101904" y="59428"/>
                  </a:cubicBezTo>
                  <a:cubicBezTo>
                    <a:pt x="100952" y="60571"/>
                    <a:pt x="100952" y="61714"/>
                    <a:pt x="100000" y="62857"/>
                  </a:cubicBezTo>
                  <a:lnTo>
                    <a:pt x="65714" y="58285"/>
                  </a:lnTo>
                  <a:close/>
                  <a:moveTo>
                    <a:pt x="77142" y="27428"/>
                  </a:moveTo>
                  <a:cubicBezTo>
                    <a:pt x="77142" y="28571"/>
                    <a:pt x="77142" y="28571"/>
                    <a:pt x="77142" y="28571"/>
                  </a:cubicBezTo>
                  <a:cubicBezTo>
                    <a:pt x="77142" y="29714"/>
                    <a:pt x="78095" y="32000"/>
                    <a:pt x="78095" y="33142"/>
                  </a:cubicBezTo>
                  <a:cubicBezTo>
                    <a:pt x="60952" y="51428"/>
                    <a:pt x="60952" y="51428"/>
                    <a:pt x="60952" y="51428"/>
                  </a:cubicBezTo>
                  <a:cubicBezTo>
                    <a:pt x="60000" y="50285"/>
                    <a:pt x="58095" y="49142"/>
                    <a:pt x="56190" y="49142"/>
                  </a:cubicBezTo>
                  <a:cubicBezTo>
                    <a:pt x="52380" y="22857"/>
                    <a:pt x="52380" y="22857"/>
                    <a:pt x="52380" y="22857"/>
                  </a:cubicBezTo>
                  <a:cubicBezTo>
                    <a:pt x="54285" y="21714"/>
                    <a:pt x="55238" y="20571"/>
                    <a:pt x="56190" y="19428"/>
                  </a:cubicBezTo>
                  <a:lnTo>
                    <a:pt x="77142" y="27428"/>
                  </a:lnTo>
                  <a:close/>
                  <a:moveTo>
                    <a:pt x="20000" y="43428"/>
                  </a:moveTo>
                  <a:cubicBezTo>
                    <a:pt x="20000" y="42285"/>
                    <a:pt x="20000" y="42285"/>
                    <a:pt x="20000" y="42285"/>
                  </a:cubicBezTo>
                  <a:cubicBezTo>
                    <a:pt x="20000" y="41142"/>
                    <a:pt x="20000" y="40000"/>
                    <a:pt x="20000" y="38857"/>
                  </a:cubicBezTo>
                  <a:cubicBezTo>
                    <a:pt x="40952" y="21714"/>
                    <a:pt x="40952" y="21714"/>
                    <a:pt x="40952" y="21714"/>
                  </a:cubicBezTo>
                  <a:cubicBezTo>
                    <a:pt x="42857" y="22857"/>
                    <a:pt x="44761" y="24000"/>
                    <a:pt x="46666" y="24000"/>
                  </a:cubicBezTo>
                  <a:cubicBezTo>
                    <a:pt x="50476" y="50285"/>
                    <a:pt x="50476" y="50285"/>
                    <a:pt x="50476" y="50285"/>
                  </a:cubicBezTo>
                  <a:cubicBezTo>
                    <a:pt x="49523" y="51428"/>
                    <a:pt x="47619" y="52571"/>
                    <a:pt x="46666" y="53714"/>
                  </a:cubicBezTo>
                  <a:lnTo>
                    <a:pt x="20000" y="43428"/>
                  </a:lnTo>
                  <a:close/>
                  <a:moveTo>
                    <a:pt x="94285" y="96000"/>
                  </a:moveTo>
                  <a:cubicBezTo>
                    <a:pt x="93333" y="94857"/>
                    <a:pt x="93333" y="94857"/>
                    <a:pt x="92380" y="94857"/>
                  </a:cubicBezTo>
                  <a:cubicBezTo>
                    <a:pt x="90476" y="94857"/>
                    <a:pt x="89523" y="96000"/>
                    <a:pt x="87619" y="97142"/>
                  </a:cubicBezTo>
                  <a:cubicBezTo>
                    <a:pt x="64761" y="67428"/>
                    <a:pt x="64761" y="67428"/>
                    <a:pt x="64761" y="67428"/>
                  </a:cubicBezTo>
                  <a:cubicBezTo>
                    <a:pt x="64761" y="66285"/>
                    <a:pt x="64761" y="66285"/>
                    <a:pt x="64761" y="65142"/>
                  </a:cubicBezTo>
                  <a:cubicBezTo>
                    <a:pt x="100000" y="69714"/>
                    <a:pt x="100000" y="69714"/>
                    <a:pt x="100000" y="69714"/>
                  </a:cubicBezTo>
                  <a:cubicBezTo>
                    <a:pt x="100000" y="72000"/>
                    <a:pt x="100952" y="74285"/>
                    <a:pt x="102857" y="75428"/>
                  </a:cubicBezTo>
                  <a:lnTo>
                    <a:pt x="94285" y="96000"/>
                  </a:lnTo>
                  <a:close/>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grpSp>
        <p:nvGrpSpPr>
          <p:cNvPr id="1205" name="Shape 1205"/>
          <p:cNvGrpSpPr/>
          <p:nvPr/>
        </p:nvGrpSpPr>
        <p:grpSpPr>
          <a:xfrm>
            <a:off x="4945170" y="2083649"/>
            <a:ext cx="636600" cy="641412"/>
            <a:chOff x="4738687" y="-762000"/>
            <a:chExt cx="636600" cy="641412"/>
          </a:xfrm>
        </p:grpSpPr>
        <p:sp>
          <p:nvSpPr>
            <p:cNvPr id="1206" name="Shape 1206"/>
            <p:cNvSpPr/>
            <p:nvPr/>
          </p:nvSpPr>
          <p:spPr>
            <a:xfrm>
              <a:off x="4738687" y="-762000"/>
              <a:ext cx="636600" cy="641400"/>
            </a:xfrm>
            <a:custGeom>
              <a:avLst/>
              <a:gdLst/>
              <a:ahLst/>
              <a:cxnLst/>
              <a:rect l="0" t="0" r="0" b="0"/>
              <a:pathLst>
                <a:path w="120000" h="120000" extrusionOk="0">
                  <a:moveTo>
                    <a:pt x="114339" y="38672"/>
                  </a:moveTo>
                  <a:cubicBezTo>
                    <a:pt x="112641" y="40379"/>
                    <a:pt x="110943" y="41516"/>
                    <a:pt x="109245" y="42654"/>
                  </a:cubicBezTo>
                  <a:cubicBezTo>
                    <a:pt x="77547" y="10805"/>
                    <a:pt x="77547" y="10805"/>
                    <a:pt x="77547" y="10805"/>
                  </a:cubicBezTo>
                  <a:cubicBezTo>
                    <a:pt x="78113" y="8530"/>
                    <a:pt x="79245" y="6824"/>
                    <a:pt x="80943" y="5118"/>
                  </a:cubicBezTo>
                  <a:cubicBezTo>
                    <a:pt x="82075" y="3981"/>
                    <a:pt x="82075" y="2274"/>
                    <a:pt x="80943" y="1137"/>
                  </a:cubicBezTo>
                  <a:cubicBezTo>
                    <a:pt x="79811" y="0"/>
                    <a:pt x="78113" y="0"/>
                    <a:pt x="76415" y="1137"/>
                  </a:cubicBezTo>
                  <a:cubicBezTo>
                    <a:pt x="65660" y="11943"/>
                    <a:pt x="70754" y="27298"/>
                    <a:pt x="75849" y="42085"/>
                  </a:cubicBezTo>
                  <a:cubicBezTo>
                    <a:pt x="78679" y="50616"/>
                    <a:pt x="80943" y="58009"/>
                    <a:pt x="80943" y="64834"/>
                  </a:cubicBezTo>
                  <a:cubicBezTo>
                    <a:pt x="54905" y="38672"/>
                    <a:pt x="54905" y="38672"/>
                    <a:pt x="54905" y="38672"/>
                  </a:cubicBezTo>
                  <a:cubicBezTo>
                    <a:pt x="58301" y="38672"/>
                    <a:pt x="61698" y="39241"/>
                    <a:pt x="65660" y="40379"/>
                  </a:cubicBezTo>
                  <a:cubicBezTo>
                    <a:pt x="67358" y="40947"/>
                    <a:pt x="69056" y="39810"/>
                    <a:pt x="69622" y="38104"/>
                  </a:cubicBezTo>
                  <a:cubicBezTo>
                    <a:pt x="70188" y="36398"/>
                    <a:pt x="69056" y="34691"/>
                    <a:pt x="67358" y="34691"/>
                  </a:cubicBezTo>
                  <a:cubicBezTo>
                    <a:pt x="58301" y="32417"/>
                    <a:pt x="47547" y="30710"/>
                    <a:pt x="39056" y="38672"/>
                  </a:cubicBezTo>
                  <a:cubicBezTo>
                    <a:pt x="39056" y="38672"/>
                    <a:pt x="39056" y="38672"/>
                    <a:pt x="39056" y="38672"/>
                  </a:cubicBezTo>
                  <a:cubicBezTo>
                    <a:pt x="28301" y="50047"/>
                    <a:pt x="33396" y="65402"/>
                    <a:pt x="37924" y="80189"/>
                  </a:cubicBezTo>
                  <a:cubicBezTo>
                    <a:pt x="40754" y="88151"/>
                    <a:pt x="43584" y="96113"/>
                    <a:pt x="43584" y="102369"/>
                  </a:cubicBezTo>
                  <a:cubicBezTo>
                    <a:pt x="17547" y="76777"/>
                    <a:pt x="17547" y="76777"/>
                    <a:pt x="17547" y="76777"/>
                  </a:cubicBezTo>
                  <a:cubicBezTo>
                    <a:pt x="20377" y="76777"/>
                    <a:pt x="24339" y="77345"/>
                    <a:pt x="28301" y="77914"/>
                  </a:cubicBezTo>
                  <a:cubicBezTo>
                    <a:pt x="30000" y="78483"/>
                    <a:pt x="31132" y="77914"/>
                    <a:pt x="31698" y="76208"/>
                  </a:cubicBezTo>
                  <a:cubicBezTo>
                    <a:pt x="32264" y="74502"/>
                    <a:pt x="31132" y="72796"/>
                    <a:pt x="29433" y="72227"/>
                  </a:cubicBezTo>
                  <a:cubicBezTo>
                    <a:pt x="20943" y="69952"/>
                    <a:pt x="9622" y="68246"/>
                    <a:pt x="1132" y="76777"/>
                  </a:cubicBezTo>
                  <a:cubicBezTo>
                    <a:pt x="0" y="77914"/>
                    <a:pt x="0" y="79620"/>
                    <a:pt x="1132" y="80758"/>
                  </a:cubicBezTo>
                  <a:cubicBezTo>
                    <a:pt x="1698" y="81327"/>
                    <a:pt x="2830" y="81895"/>
                    <a:pt x="3396" y="81895"/>
                  </a:cubicBezTo>
                  <a:cubicBezTo>
                    <a:pt x="3962" y="81895"/>
                    <a:pt x="5094" y="81327"/>
                    <a:pt x="5660" y="80758"/>
                  </a:cubicBezTo>
                  <a:cubicBezTo>
                    <a:pt x="6792" y="79620"/>
                    <a:pt x="8490" y="78483"/>
                    <a:pt x="10188" y="77914"/>
                  </a:cubicBezTo>
                  <a:cubicBezTo>
                    <a:pt x="42452" y="109763"/>
                    <a:pt x="42452" y="109763"/>
                    <a:pt x="42452" y="109763"/>
                  </a:cubicBezTo>
                  <a:cubicBezTo>
                    <a:pt x="41320" y="111469"/>
                    <a:pt x="40188" y="113175"/>
                    <a:pt x="39056" y="114881"/>
                  </a:cubicBezTo>
                  <a:cubicBezTo>
                    <a:pt x="37924" y="116018"/>
                    <a:pt x="37924" y="117725"/>
                    <a:pt x="39056" y="118862"/>
                  </a:cubicBezTo>
                  <a:cubicBezTo>
                    <a:pt x="39622" y="119431"/>
                    <a:pt x="40188" y="120000"/>
                    <a:pt x="41320" y="120000"/>
                  </a:cubicBezTo>
                  <a:cubicBezTo>
                    <a:pt x="41886" y="120000"/>
                    <a:pt x="42452" y="119431"/>
                    <a:pt x="43018" y="118862"/>
                  </a:cubicBezTo>
                  <a:cubicBezTo>
                    <a:pt x="53773" y="108056"/>
                    <a:pt x="48679" y="93270"/>
                    <a:pt x="43584" y="78483"/>
                  </a:cubicBezTo>
                  <a:cubicBezTo>
                    <a:pt x="40754" y="69952"/>
                    <a:pt x="38490" y="61421"/>
                    <a:pt x="38490" y="54597"/>
                  </a:cubicBezTo>
                  <a:cubicBezTo>
                    <a:pt x="65094" y="81327"/>
                    <a:pt x="65094" y="81327"/>
                    <a:pt x="65094" y="81327"/>
                  </a:cubicBezTo>
                  <a:cubicBezTo>
                    <a:pt x="61698" y="81327"/>
                    <a:pt x="58301" y="80758"/>
                    <a:pt x="53773" y="80189"/>
                  </a:cubicBezTo>
                  <a:cubicBezTo>
                    <a:pt x="52641" y="79620"/>
                    <a:pt x="50943" y="80758"/>
                    <a:pt x="50377" y="81895"/>
                  </a:cubicBezTo>
                  <a:cubicBezTo>
                    <a:pt x="49811" y="83601"/>
                    <a:pt x="50943" y="85308"/>
                    <a:pt x="52641" y="85876"/>
                  </a:cubicBezTo>
                  <a:cubicBezTo>
                    <a:pt x="56037" y="86445"/>
                    <a:pt x="60566" y="87582"/>
                    <a:pt x="64528" y="87582"/>
                  </a:cubicBezTo>
                  <a:cubicBezTo>
                    <a:pt x="70188" y="87582"/>
                    <a:pt x="75849" y="85876"/>
                    <a:pt x="80943" y="80758"/>
                  </a:cubicBezTo>
                  <a:cubicBezTo>
                    <a:pt x="80943" y="80758"/>
                    <a:pt x="80943" y="80758"/>
                    <a:pt x="80943" y="80758"/>
                  </a:cubicBezTo>
                  <a:cubicBezTo>
                    <a:pt x="91698" y="70521"/>
                    <a:pt x="86603" y="55165"/>
                    <a:pt x="81509" y="40379"/>
                  </a:cubicBezTo>
                  <a:cubicBezTo>
                    <a:pt x="78679" y="32417"/>
                    <a:pt x="76415" y="24454"/>
                    <a:pt x="76415" y="18199"/>
                  </a:cubicBezTo>
                  <a:cubicBezTo>
                    <a:pt x="101886" y="43791"/>
                    <a:pt x="101886" y="43791"/>
                    <a:pt x="101886" y="43791"/>
                  </a:cubicBezTo>
                  <a:cubicBezTo>
                    <a:pt x="99056" y="43222"/>
                    <a:pt x="95660" y="43222"/>
                    <a:pt x="91698" y="42085"/>
                  </a:cubicBezTo>
                  <a:cubicBezTo>
                    <a:pt x="90000" y="41516"/>
                    <a:pt x="88301" y="42654"/>
                    <a:pt x="88301" y="44360"/>
                  </a:cubicBezTo>
                  <a:cubicBezTo>
                    <a:pt x="87735" y="46066"/>
                    <a:pt x="88867" y="47203"/>
                    <a:pt x="90000" y="47772"/>
                  </a:cubicBezTo>
                  <a:cubicBezTo>
                    <a:pt x="93962" y="48909"/>
                    <a:pt x="97924" y="49478"/>
                    <a:pt x="102452" y="49478"/>
                  </a:cubicBezTo>
                  <a:cubicBezTo>
                    <a:pt x="108113" y="49478"/>
                    <a:pt x="113773" y="47772"/>
                    <a:pt x="118867" y="43222"/>
                  </a:cubicBezTo>
                  <a:cubicBezTo>
                    <a:pt x="120000" y="42085"/>
                    <a:pt x="120000" y="39810"/>
                    <a:pt x="118867" y="38672"/>
                  </a:cubicBezTo>
                  <a:cubicBezTo>
                    <a:pt x="117735" y="37535"/>
                    <a:pt x="115471" y="37535"/>
                    <a:pt x="114339" y="38672"/>
                  </a:cubicBezTo>
                  <a:moveTo>
                    <a:pt x="40188" y="47772"/>
                  </a:moveTo>
                  <a:cubicBezTo>
                    <a:pt x="40754" y="46066"/>
                    <a:pt x="41886" y="44360"/>
                    <a:pt x="43018" y="43222"/>
                  </a:cubicBezTo>
                  <a:cubicBezTo>
                    <a:pt x="44716" y="41516"/>
                    <a:pt x="45849" y="40947"/>
                    <a:pt x="47547" y="39810"/>
                  </a:cubicBezTo>
                  <a:cubicBezTo>
                    <a:pt x="79811" y="72227"/>
                    <a:pt x="79811" y="72227"/>
                    <a:pt x="79811" y="72227"/>
                  </a:cubicBezTo>
                  <a:cubicBezTo>
                    <a:pt x="79245" y="73933"/>
                    <a:pt x="78113" y="75639"/>
                    <a:pt x="76981" y="76777"/>
                  </a:cubicBezTo>
                  <a:cubicBezTo>
                    <a:pt x="76981" y="76777"/>
                    <a:pt x="76415" y="76777"/>
                    <a:pt x="76415" y="76777"/>
                  </a:cubicBezTo>
                  <a:cubicBezTo>
                    <a:pt x="75283" y="77914"/>
                    <a:pt x="73584" y="79052"/>
                    <a:pt x="71886" y="80189"/>
                  </a:cubicBezTo>
                  <a:lnTo>
                    <a:pt x="40188" y="47772"/>
                  </a:lnTo>
                  <a:close/>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207" name="Shape 1207"/>
            <p:cNvSpPr/>
            <p:nvPr/>
          </p:nvSpPr>
          <p:spPr>
            <a:xfrm>
              <a:off x="4738687" y="-293687"/>
              <a:ext cx="169800" cy="173100"/>
            </a:xfrm>
            <a:custGeom>
              <a:avLst/>
              <a:gdLst/>
              <a:ahLst/>
              <a:cxnLst/>
              <a:rect l="0" t="0" r="0" b="0"/>
              <a:pathLst>
                <a:path w="120000" h="120000" extrusionOk="0">
                  <a:moveTo>
                    <a:pt x="21052" y="4210"/>
                  </a:moveTo>
                  <a:cubicBezTo>
                    <a:pt x="16842" y="0"/>
                    <a:pt x="8421" y="0"/>
                    <a:pt x="4210" y="4210"/>
                  </a:cubicBezTo>
                  <a:cubicBezTo>
                    <a:pt x="0" y="8421"/>
                    <a:pt x="0" y="14736"/>
                    <a:pt x="4210" y="18947"/>
                  </a:cubicBezTo>
                  <a:cubicBezTo>
                    <a:pt x="101052" y="115789"/>
                    <a:pt x="101052" y="115789"/>
                    <a:pt x="101052" y="115789"/>
                  </a:cubicBezTo>
                  <a:cubicBezTo>
                    <a:pt x="103157" y="117894"/>
                    <a:pt x="105263" y="119999"/>
                    <a:pt x="109473" y="119999"/>
                  </a:cubicBezTo>
                  <a:cubicBezTo>
                    <a:pt x="111578" y="119999"/>
                    <a:pt x="113684" y="117894"/>
                    <a:pt x="115789" y="115789"/>
                  </a:cubicBezTo>
                  <a:cubicBezTo>
                    <a:pt x="119999" y="111578"/>
                    <a:pt x="119999" y="105263"/>
                    <a:pt x="115789" y="101052"/>
                  </a:cubicBezTo>
                  <a:lnTo>
                    <a:pt x="21052" y="4210"/>
                  </a:lnTo>
                  <a:close/>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208" name="Shape 1208"/>
            <p:cNvSpPr/>
            <p:nvPr/>
          </p:nvSpPr>
          <p:spPr>
            <a:xfrm>
              <a:off x="5200650" y="-762000"/>
              <a:ext cx="174600" cy="169800"/>
            </a:xfrm>
            <a:custGeom>
              <a:avLst/>
              <a:gdLst/>
              <a:ahLst/>
              <a:cxnLst/>
              <a:rect l="0" t="0" r="0" b="0"/>
              <a:pathLst>
                <a:path w="120000" h="120000" extrusionOk="0">
                  <a:moveTo>
                    <a:pt x="99310" y="117857"/>
                  </a:moveTo>
                  <a:cubicBezTo>
                    <a:pt x="101379" y="119999"/>
                    <a:pt x="105517" y="119999"/>
                    <a:pt x="107586" y="119999"/>
                  </a:cubicBezTo>
                  <a:cubicBezTo>
                    <a:pt x="109655" y="119999"/>
                    <a:pt x="113793" y="119999"/>
                    <a:pt x="115862" y="117857"/>
                  </a:cubicBezTo>
                  <a:cubicBezTo>
                    <a:pt x="120000" y="113571"/>
                    <a:pt x="120000" y="107142"/>
                    <a:pt x="115862" y="100714"/>
                  </a:cubicBezTo>
                  <a:cubicBezTo>
                    <a:pt x="20689" y="4285"/>
                    <a:pt x="20689" y="4285"/>
                    <a:pt x="20689" y="4285"/>
                  </a:cubicBezTo>
                  <a:cubicBezTo>
                    <a:pt x="16551" y="0"/>
                    <a:pt x="8275" y="0"/>
                    <a:pt x="4137" y="4285"/>
                  </a:cubicBezTo>
                  <a:cubicBezTo>
                    <a:pt x="0" y="8571"/>
                    <a:pt x="0" y="14999"/>
                    <a:pt x="4137" y="19285"/>
                  </a:cubicBezTo>
                  <a:lnTo>
                    <a:pt x="99310" y="117857"/>
                  </a:lnTo>
                  <a:close/>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grpSp>
        <p:nvGrpSpPr>
          <p:cNvPr id="1209" name="Shape 1209"/>
          <p:cNvGrpSpPr/>
          <p:nvPr/>
        </p:nvGrpSpPr>
        <p:grpSpPr>
          <a:xfrm>
            <a:off x="7736739" y="2118573"/>
            <a:ext cx="652561" cy="571500"/>
            <a:chOff x="7059613" y="-715962"/>
            <a:chExt cx="652561" cy="571500"/>
          </a:xfrm>
        </p:grpSpPr>
        <p:sp>
          <p:nvSpPr>
            <p:cNvPr id="1210" name="Shape 1210"/>
            <p:cNvSpPr/>
            <p:nvPr/>
          </p:nvSpPr>
          <p:spPr>
            <a:xfrm>
              <a:off x="7234238" y="-715962"/>
              <a:ext cx="312600" cy="571500"/>
            </a:xfrm>
            <a:custGeom>
              <a:avLst/>
              <a:gdLst/>
              <a:ahLst/>
              <a:cxnLst/>
              <a:rect l="0" t="0" r="0" b="0"/>
              <a:pathLst>
                <a:path w="120000" h="120000" extrusionOk="0">
                  <a:moveTo>
                    <a:pt x="120000" y="5744"/>
                  </a:moveTo>
                  <a:cubicBezTo>
                    <a:pt x="120000" y="6382"/>
                    <a:pt x="118846" y="7659"/>
                    <a:pt x="117692" y="8936"/>
                  </a:cubicBezTo>
                  <a:cubicBezTo>
                    <a:pt x="90000" y="38297"/>
                    <a:pt x="62307" y="68297"/>
                    <a:pt x="34615" y="97659"/>
                  </a:cubicBezTo>
                  <a:cubicBezTo>
                    <a:pt x="28846" y="104042"/>
                    <a:pt x="23076" y="110425"/>
                    <a:pt x="16153" y="116170"/>
                  </a:cubicBezTo>
                  <a:cubicBezTo>
                    <a:pt x="13846" y="119361"/>
                    <a:pt x="11538" y="120000"/>
                    <a:pt x="5769" y="119361"/>
                  </a:cubicBezTo>
                  <a:cubicBezTo>
                    <a:pt x="2307" y="118723"/>
                    <a:pt x="0" y="116808"/>
                    <a:pt x="1153" y="114255"/>
                  </a:cubicBezTo>
                  <a:cubicBezTo>
                    <a:pt x="1153" y="113617"/>
                    <a:pt x="2307" y="112340"/>
                    <a:pt x="2307" y="111702"/>
                  </a:cubicBezTo>
                  <a:cubicBezTo>
                    <a:pt x="35769" y="75957"/>
                    <a:pt x="70384" y="40212"/>
                    <a:pt x="103846" y="4468"/>
                  </a:cubicBezTo>
                  <a:cubicBezTo>
                    <a:pt x="103846" y="3191"/>
                    <a:pt x="105000" y="2553"/>
                    <a:pt x="106153" y="1914"/>
                  </a:cubicBezTo>
                  <a:cubicBezTo>
                    <a:pt x="108461" y="0"/>
                    <a:pt x="113076" y="0"/>
                    <a:pt x="115384" y="638"/>
                  </a:cubicBezTo>
                  <a:cubicBezTo>
                    <a:pt x="118846" y="1276"/>
                    <a:pt x="120000" y="3191"/>
                    <a:pt x="120000" y="5744"/>
                  </a:cubicBezTo>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211" name="Shape 1211"/>
            <p:cNvSpPr/>
            <p:nvPr/>
          </p:nvSpPr>
          <p:spPr>
            <a:xfrm>
              <a:off x="7534275" y="-555625"/>
              <a:ext cx="177900" cy="261900"/>
            </a:xfrm>
            <a:custGeom>
              <a:avLst/>
              <a:gdLst/>
              <a:ahLst/>
              <a:cxnLst/>
              <a:rect l="0" t="0" r="0" b="0"/>
              <a:pathLst>
                <a:path w="120000" h="120000" extrusionOk="0">
                  <a:moveTo>
                    <a:pt x="81355" y="60000"/>
                  </a:moveTo>
                  <a:cubicBezTo>
                    <a:pt x="79322" y="57209"/>
                    <a:pt x="77288" y="55813"/>
                    <a:pt x="73220" y="54418"/>
                  </a:cubicBezTo>
                  <a:cubicBezTo>
                    <a:pt x="52881" y="43255"/>
                    <a:pt x="32542" y="32093"/>
                    <a:pt x="12203" y="20930"/>
                  </a:cubicBezTo>
                  <a:cubicBezTo>
                    <a:pt x="10169" y="19534"/>
                    <a:pt x="8135" y="19534"/>
                    <a:pt x="6101" y="18139"/>
                  </a:cubicBezTo>
                  <a:cubicBezTo>
                    <a:pt x="2033" y="13953"/>
                    <a:pt x="0" y="8372"/>
                    <a:pt x="6101" y="4186"/>
                  </a:cubicBezTo>
                  <a:cubicBezTo>
                    <a:pt x="10169" y="1395"/>
                    <a:pt x="18305" y="0"/>
                    <a:pt x="24406" y="1395"/>
                  </a:cubicBezTo>
                  <a:cubicBezTo>
                    <a:pt x="26440" y="2790"/>
                    <a:pt x="26440" y="4186"/>
                    <a:pt x="28474" y="4186"/>
                  </a:cubicBezTo>
                  <a:cubicBezTo>
                    <a:pt x="56949" y="19534"/>
                    <a:pt x="83389" y="34883"/>
                    <a:pt x="111864" y="50232"/>
                  </a:cubicBezTo>
                  <a:cubicBezTo>
                    <a:pt x="117966" y="53023"/>
                    <a:pt x="120000" y="57209"/>
                    <a:pt x="117966" y="61395"/>
                  </a:cubicBezTo>
                  <a:cubicBezTo>
                    <a:pt x="117966" y="64186"/>
                    <a:pt x="113898" y="66976"/>
                    <a:pt x="111864" y="69767"/>
                  </a:cubicBezTo>
                  <a:cubicBezTo>
                    <a:pt x="93559" y="79534"/>
                    <a:pt x="75254" y="89302"/>
                    <a:pt x="56949" y="99069"/>
                  </a:cubicBezTo>
                  <a:cubicBezTo>
                    <a:pt x="48813" y="104651"/>
                    <a:pt x="38644" y="110232"/>
                    <a:pt x="28474" y="115813"/>
                  </a:cubicBezTo>
                  <a:cubicBezTo>
                    <a:pt x="22372" y="118604"/>
                    <a:pt x="18305" y="120000"/>
                    <a:pt x="10169" y="117209"/>
                  </a:cubicBezTo>
                  <a:cubicBezTo>
                    <a:pt x="2033" y="114418"/>
                    <a:pt x="0" y="107441"/>
                    <a:pt x="6101" y="101860"/>
                  </a:cubicBezTo>
                  <a:cubicBezTo>
                    <a:pt x="8135" y="100465"/>
                    <a:pt x="10169" y="99069"/>
                    <a:pt x="12203" y="97674"/>
                  </a:cubicBezTo>
                  <a:cubicBezTo>
                    <a:pt x="32542" y="86511"/>
                    <a:pt x="52881" y="75348"/>
                    <a:pt x="73220" y="65581"/>
                  </a:cubicBezTo>
                  <a:cubicBezTo>
                    <a:pt x="75254" y="62790"/>
                    <a:pt x="79322" y="61395"/>
                    <a:pt x="81355" y="60000"/>
                  </a:cubicBezTo>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212" name="Shape 1212"/>
            <p:cNvSpPr/>
            <p:nvPr/>
          </p:nvSpPr>
          <p:spPr>
            <a:xfrm>
              <a:off x="7059613" y="-555625"/>
              <a:ext cx="180900" cy="261900"/>
            </a:xfrm>
            <a:custGeom>
              <a:avLst/>
              <a:gdLst/>
              <a:ahLst/>
              <a:cxnLst/>
              <a:rect l="0" t="0" r="0" b="0"/>
              <a:pathLst>
                <a:path w="120000" h="120000" extrusionOk="0">
                  <a:moveTo>
                    <a:pt x="38000" y="60000"/>
                  </a:moveTo>
                  <a:cubicBezTo>
                    <a:pt x="56000" y="68372"/>
                    <a:pt x="70000" y="78139"/>
                    <a:pt x="86000" y="86511"/>
                  </a:cubicBezTo>
                  <a:cubicBezTo>
                    <a:pt x="94000" y="90697"/>
                    <a:pt x="104000" y="96279"/>
                    <a:pt x="112000" y="101860"/>
                  </a:cubicBezTo>
                  <a:cubicBezTo>
                    <a:pt x="118000" y="104651"/>
                    <a:pt x="118000" y="110232"/>
                    <a:pt x="114000" y="114418"/>
                  </a:cubicBezTo>
                  <a:cubicBezTo>
                    <a:pt x="110000" y="118604"/>
                    <a:pt x="102000" y="120000"/>
                    <a:pt x="96000" y="117209"/>
                  </a:cubicBezTo>
                  <a:cubicBezTo>
                    <a:pt x="94000" y="115813"/>
                    <a:pt x="92000" y="114418"/>
                    <a:pt x="90000" y="114418"/>
                  </a:cubicBezTo>
                  <a:cubicBezTo>
                    <a:pt x="68000" y="101860"/>
                    <a:pt x="48000" y="90697"/>
                    <a:pt x="28000" y="78139"/>
                  </a:cubicBezTo>
                  <a:cubicBezTo>
                    <a:pt x="22000" y="75348"/>
                    <a:pt x="16000" y="72558"/>
                    <a:pt x="10000" y="68372"/>
                  </a:cubicBezTo>
                  <a:cubicBezTo>
                    <a:pt x="0" y="62790"/>
                    <a:pt x="0" y="55813"/>
                    <a:pt x="10000" y="50232"/>
                  </a:cubicBezTo>
                  <a:cubicBezTo>
                    <a:pt x="36000" y="34883"/>
                    <a:pt x="64000" y="19534"/>
                    <a:pt x="92000" y="4186"/>
                  </a:cubicBezTo>
                  <a:cubicBezTo>
                    <a:pt x="96000" y="1395"/>
                    <a:pt x="102000" y="0"/>
                    <a:pt x="108000" y="1395"/>
                  </a:cubicBezTo>
                  <a:cubicBezTo>
                    <a:pt x="116000" y="4186"/>
                    <a:pt x="120000" y="11162"/>
                    <a:pt x="114000" y="16744"/>
                  </a:cubicBezTo>
                  <a:cubicBezTo>
                    <a:pt x="112000" y="18139"/>
                    <a:pt x="110000" y="19534"/>
                    <a:pt x="108000" y="20930"/>
                  </a:cubicBezTo>
                  <a:cubicBezTo>
                    <a:pt x="88000" y="32093"/>
                    <a:pt x="68000" y="43255"/>
                    <a:pt x="50000" y="53023"/>
                  </a:cubicBezTo>
                  <a:cubicBezTo>
                    <a:pt x="46000" y="55813"/>
                    <a:pt x="42000" y="57209"/>
                    <a:pt x="38000" y="60000"/>
                  </a:cubicBezTo>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grpSp>
        <p:nvGrpSpPr>
          <p:cNvPr id="1213" name="Shape 1213"/>
          <p:cNvGrpSpPr/>
          <p:nvPr/>
        </p:nvGrpSpPr>
        <p:grpSpPr>
          <a:xfrm>
            <a:off x="4910245" y="2875387"/>
            <a:ext cx="706375" cy="711137"/>
            <a:chOff x="4926012" y="-901700"/>
            <a:chExt cx="706375" cy="711137"/>
          </a:xfrm>
        </p:grpSpPr>
        <p:sp>
          <p:nvSpPr>
            <p:cNvPr id="1214" name="Shape 1214"/>
            <p:cNvSpPr/>
            <p:nvPr/>
          </p:nvSpPr>
          <p:spPr>
            <a:xfrm>
              <a:off x="5054600" y="-731837"/>
              <a:ext cx="319200" cy="239700"/>
            </a:xfrm>
            <a:custGeom>
              <a:avLst/>
              <a:gdLst/>
              <a:ahLst/>
              <a:cxnLst/>
              <a:rect l="0" t="0" r="0" b="0"/>
              <a:pathLst>
                <a:path w="120000" h="120000" extrusionOk="0">
                  <a:moveTo>
                    <a:pt x="115471" y="10632"/>
                  </a:moveTo>
                  <a:cubicBezTo>
                    <a:pt x="113207" y="6075"/>
                    <a:pt x="108679" y="1518"/>
                    <a:pt x="104150" y="1518"/>
                  </a:cubicBezTo>
                  <a:cubicBezTo>
                    <a:pt x="103018" y="1518"/>
                    <a:pt x="101886" y="0"/>
                    <a:pt x="101886" y="0"/>
                  </a:cubicBezTo>
                  <a:cubicBezTo>
                    <a:pt x="92830" y="0"/>
                    <a:pt x="86037" y="9113"/>
                    <a:pt x="84905" y="19746"/>
                  </a:cubicBezTo>
                  <a:cubicBezTo>
                    <a:pt x="83773" y="24303"/>
                    <a:pt x="84905" y="30379"/>
                    <a:pt x="86037" y="34936"/>
                  </a:cubicBezTo>
                  <a:cubicBezTo>
                    <a:pt x="76981" y="47088"/>
                    <a:pt x="69056" y="60759"/>
                    <a:pt x="60000" y="74430"/>
                  </a:cubicBezTo>
                  <a:cubicBezTo>
                    <a:pt x="60000" y="75949"/>
                    <a:pt x="60000" y="75949"/>
                    <a:pt x="60000" y="75949"/>
                  </a:cubicBezTo>
                  <a:cubicBezTo>
                    <a:pt x="58867" y="74430"/>
                    <a:pt x="56603" y="74430"/>
                    <a:pt x="55471" y="74430"/>
                  </a:cubicBezTo>
                  <a:cubicBezTo>
                    <a:pt x="52075" y="72911"/>
                    <a:pt x="48679" y="74430"/>
                    <a:pt x="46415" y="75949"/>
                  </a:cubicBezTo>
                  <a:cubicBezTo>
                    <a:pt x="41886" y="68354"/>
                    <a:pt x="36226" y="62278"/>
                    <a:pt x="31698" y="56202"/>
                  </a:cubicBezTo>
                  <a:cubicBezTo>
                    <a:pt x="32830" y="53164"/>
                    <a:pt x="33962" y="51645"/>
                    <a:pt x="33962" y="50126"/>
                  </a:cubicBezTo>
                  <a:cubicBezTo>
                    <a:pt x="35094" y="44050"/>
                    <a:pt x="33962" y="36455"/>
                    <a:pt x="30566" y="31898"/>
                  </a:cubicBezTo>
                  <a:cubicBezTo>
                    <a:pt x="28301" y="27341"/>
                    <a:pt x="24905" y="24303"/>
                    <a:pt x="19245" y="22784"/>
                  </a:cubicBezTo>
                  <a:cubicBezTo>
                    <a:pt x="19245" y="22784"/>
                    <a:pt x="18113" y="22784"/>
                    <a:pt x="16981" y="22784"/>
                  </a:cubicBezTo>
                  <a:cubicBezTo>
                    <a:pt x="7924" y="22784"/>
                    <a:pt x="1132" y="30379"/>
                    <a:pt x="0" y="41012"/>
                  </a:cubicBezTo>
                  <a:cubicBezTo>
                    <a:pt x="0" y="45569"/>
                    <a:pt x="0" y="48607"/>
                    <a:pt x="0" y="51645"/>
                  </a:cubicBezTo>
                  <a:cubicBezTo>
                    <a:pt x="1132" y="54683"/>
                    <a:pt x="2264" y="57721"/>
                    <a:pt x="3396" y="59240"/>
                  </a:cubicBezTo>
                  <a:cubicBezTo>
                    <a:pt x="5660" y="63797"/>
                    <a:pt x="10188" y="66835"/>
                    <a:pt x="13584" y="68354"/>
                  </a:cubicBezTo>
                  <a:cubicBezTo>
                    <a:pt x="16981" y="68354"/>
                    <a:pt x="21509" y="68354"/>
                    <a:pt x="24905" y="66835"/>
                  </a:cubicBezTo>
                  <a:cubicBezTo>
                    <a:pt x="26037" y="69873"/>
                    <a:pt x="29433" y="72911"/>
                    <a:pt x="30566" y="75949"/>
                  </a:cubicBezTo>
                  <a:cubicBezTo>
                    <a:pt x="31698" y="75949"/>
                    <a:pt x="31698" y="75949"/>
                    <a:pt x="31698" y="75949"/>
                  </a:cubicBezTo>
                  <a:cubicBezTo>
                    <a:pt x="33962" y="78987"/>
                    <a:pt x="35094" y="82025"/>
                    <a:pt x="37358" y="85063"/>
                  </a:cubicBezTo>
                  <a:cubicBezTo>
                    <a:pt x="36226" y="88101"/>
                    <a:pt x="36226" y="91139"/>
                    <a:pt x="35094" y="92658"/>
                  </a:cubicBezTo>
                  <a:cubicBezTo>
                    <a:pt x="35094" y="98734"/>
                    <a:pt x="36226" y="106329"/>
                    <a:pt x="38490" y="110886"/>
                  </a:cubicBezTo>
                  <a:cubicBezTo>
                    <a:pt x="41886" y="115443"/>
                    <a:pt x="45283" y="118481"/>
                    <a:pt x="49811" y="120000"/>
                  </a:cubicBezTo>
                  <a:cubicBezTo>
                    <a:pt x="50943" y="120000"/>
                    <a:pt x="52075" y="120000"/>
                    <a:pt x="52075" y="120000"/>
                  </a:cubicBezTo>
                  <a:cubicBezTo>
                    <a:pt x="61132" y="120000"/>
                    <a:pt x="67924" y="112405"/>
                    <a:pt x="69056" y="101772"/>
                  </a:cubicBezTo>
                  <a:cubicBezTo>
                    <a:pt x="70188" y="95696"/>
                    <a:pt x="69056" y="91139"/>
                    <a:pt x="67924" y="86582"/>
                  </a:cubicBezTo>
                  <a:cubicBezTo>
                    <a:pt x="75849" y="72911"/>
                    <a:pt x="84905" y="59240"/>
                    <a:pt x="93962" y="45569"/>
                  </a:cubicBezTo>
                  <a:cubicBezTo>
                    <a:pt x="95094" y="45569"/>
                    <a:pt x="97358" y="47088"/>
                    <a:pt x="98490" y="47088"/>
                  </a:cubicBezTo>
                  <a:cubicBezTo>
                    <a:pt x="99622" y="47088"/>
                    <a:pt x="100754" y="47088"/>
                    <a:pt x="101886" y="47088"/>
                  </a:cubicBezTo>
                  <a:cubicBezTo>
                    <a:pt x="106415" y="47088"/>
                    <a:pt x="112075" y="44050"/>
                    <a:pt x="115471" y="37974"/>
                  </a:cubicBezTo>
                  <a:cubicBezTo>
                    <a:pt x="117735" y="34936"/>
                    <a:pt x="117735" y="31898"/>
                    <a:pt x="118867" y="28860"/>
                  </a:cubicBezTo>
                  <a:cubicBezTo>
                    <a:pt x="118867" y="28860"/>
                    <a:pt x="118867" y="28860"/>
                    <a:pt x="118867" y="28860"/>
                  </a:cubicBezTo>
                  <a:cubicBezTo>
                    <a:pt x="120000" y="21265"/>
                    <a:pt x="118867" y="15189"/>
                    <a:pt x="115471" y="10632"/>
                  </a:cubicBezTo>
                  <a:moveTo>
                    <a:pt x="46415" y="103291"/>
                  </a:moveTo>
                  <a:cubicBezTo>
                    <a:pt x="44150" y="101772"/>
                    <a:pt x="44150" y="97215"/>
                    <a:pt x="44150" y="95696"/>
                  </a:cubicBezTo>
                  <a:cubicBezTo>
                    <a:pt x="44150" y="89620"/>
                    <a:pt x="48679" y="86582"/>
                    <a:pt x="52075" y="86582"/>
                  </a:cubicBezTo>
                  <a:cubicBezTo>
                    <a:pt x="53207" y="86582"/>
                    <a:pt x="53207" y="86582"/>
                    <a:pt x="53207" y="86582"/>
                  </a:cubicBezTo>
                  <a:cubicBezTo>
                    <a:pt x="57735" y="86582"/>
                    <a:pt x="61132" y="92658"/>
                    <a:pt x="60000" y="98734"/>
                  </a:cubicBezTo>
                  <a:cubicBezTo>
                    <a:pt x="58867" y="104810"/>
                    <a:pt x="55471" y="107848"/>
                    <a:pt x="50943" y="107848"/>
                  </a:cubicBezTo>
                  <a:cubicBezTo>
                    <a:pt x="48679" y="107848"/>
                    <a:pt x="47547" y="106329"/>
                    <a:pt x="46415" y="103291"/>
                  </a:cubicBezTo>
                  <a:moveTo>
                    <a:pt x="109811" y="25822"/>
                  </a:moveTo>
                  <a:cubicBezTo>
                    <a:pt x="108679" y="31898"/>
                    <a:pt x="105283" y="34936"/>
                    <a:pt x="100754" y="34936"/>
                  </a:cubicBezTo>
                  <a:cubicBezTo>
                    <a:pt x="98490" y="34936"/>
                    <a:pt x="96226" y="33417"/>
                    <a:pt x="95094" y="30379"/>
                  </a:cubicBezTo>
                  <a:cubicBezTo>
                    <a:pt x="93962" y="28860"/>
                    <a:pt x="92830" y="24303"/>
                    <a:pt x="93962" y="22784"/>
                  </a:cubicBezTo>
                  <a:cubicBezTo>
                    <a:pt x="93962" y="16708"/>
                    <a:pt x="97358" y="13670"/>
                    <a:pt x="101886" y="13670"/>
                  </a:cubicBezTo>
                  <a:cubicBezTo>
                    <a:pt x="103018" y="13670"/>
                    <a:pt x="103018" y="13670"/>
                    <a:pt x="103018" y="13670"/>
                  </a:cubicBezTo>
                  <a:cubicBezTo>
                    <a:pt x="107547" y="13670"/>
                    <a:pt x="109811" y="19746"/>
                    <a:pt x="109811" y="25822"/>
                  </a:cubicBezTo>
                  <a:moveTo>
                    <a:pt x="24905" y="47088"/>
                  </a:moveTo>
                  <a:cubicBezTo>
                    <a:pt x="23773" y="53164"/>
                    <a:pt x="20377" y="56202"/>
                    <a:pt x="15849" y="56202"/>
                  </a:cubicBezTo>
                  <a:cubicBezTo>
                    <a:pt x="13584" y="56202"/>
                    <a:pt x="11320" y="53164"/>
                    <a:pt x="10188" y="51645"/>
                  </a:cubicBezTo>
                  <a:cubicBezTo>
                    <a:pt x="9056" y="50126"/>
                    <a:pt x="7924" y="45569"/>
                    <a:pt x="9056" y="44050"/>
                  </a:cubicBezTo>
                  <a:cubicBezTo>
                    <a:pt x="9056" y="37974"/>
                    <a:pt x="12452" y="34936"/>
                    <a:pt x="16981" y="34936"/>
                  </a:cubicBezTo>
                  <a:cubicBezTo>
                    <a:pt x="18113" y="34936"/>
                    <a:pt x="18113" y="34936"/>
                    <a:pt x="18113" y="34936"/>
                  </a:cubicBezTo>
                  <a:cubicBezTo>
                    <a:pt x="22641" y="34936"/>
                    <a:pt x="26037" y="41012"/>
                    <a:pt x="24905" y="47088"/>
                  </a:cubicBezTo>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215" name="Shape 1215"/>
            <p:cNvSpPr/>
            <p:nvPr/>
          </p:nvSpPr>
          <p:spPr>
            <a:xfrm>
              <a:off x="5386387" y="-436562"/>
              <a:ext cx="246000" cy="246000"/>
            </a:xfrm>
            <a:custGeom>
              <a:avLst/>
              <a:gdLst/>
              <a:ahLst/>
              <a:cxnLst/>
              <a:rect l="0" t="0" r="0" b="0"/>
              <a:pathLst>
                <a:path w="120000" h="120000" extrusionOk="0">
                  <a:moveTo>
                    <a:pt x="0" y="45925"/>
                  </a:moveTo>
                  <a:cubicBezTo>
                    <a:pt x="0" y="47407"/>
                    <a:pt x="0" y="50370"/>
                    <a:pt x="1463" y="50370"/>
                  </a:cubicBezTo>
                  <a:cubicBezTo>
                    <a:pt x="58536" y="106666"/>
                    <a:pt x="58536" y="106666"/>
                    <a:pt x="58536" y="106666"/>
                  </a:cubicBezTo>
                  <a:cubicBezTo>
                    <a:pt x="67317" y="115555"/>
                    <a:pt x="79024" y="120000"/>
                    <a:pt x="89268" y="120000"/>
                  </a:cubicBezTo>
                  <a:cubicBezTo>
                    <a:pt x="92195" y="120000"/>
                    <a:pt x="92195" y="120000"/>
                    <a:pt x="92195" y="120000"/>
                  </a:cubicBezTo>
                  <a:cubicBezTo>
                    <a:pt x="98048" y="118518"/>
                    <a:pt x="102439" y="115555"/>
                    <a:pt x="106829" y="111111"/>
                  </a:cubicBezTo>
                  <a:cubicBezTo>
                    <a:pt x="111219" y="106666"/>
                    <a:pt x="111219" y="106666"/>
                    <a:pt x="111219" y="106666"/>
                  </a:cubicBezTo>
                  <a:cubicBezTo>
                    <a:pt x="117073" y="100740"/>
                    <a:pt x="120000" y="91851"/>
                    <a:pt x="118536" y="82962"/>
                  </a:cubicBezTo>
                  <a:cubicBezTo>
                    <a:pt x="118536" y="74074"/>
                    <a:pt x="114146" y="65185"/>
                    <a:pt x="106829" y="57777"/>
                  </a:cubicBezTo>
                  <a:cubicBezTo>
                    <a:pt x="49756" y="1481"/>
                    <a:pt x="49756" y="1481"/>
                    <a:pt x="49756" y="1481"/>
                  </a:cubicBezTo>
                  <a:cubicBezTo>
                    <a:pt x="48292" y="0"/>
                    <a:pt x="42439" y="0"/>
                    <a:pt x="40975" y="1481"/>
                  </a:cubicBezTo>
                  <a:cubicBezTo>
                    <a:pt x="39512" y="2962"/>
                    <a:pt x="38048" y="4444"/>
                    <a:pt x="38048" y="5925"/>
                  </a:cubicBezTo>
                  <a:cubicBezTo>
                    <a:pt x="38048" y="8888"/>
                    <a:pt x="38048" y="10370"/>
                    <a:pt x="40975" y="11851"/>
                  </a:cubicBezTo>
                  <a:cubicBezTo>
                    <a:pt x="96585" y="68148"/>
                    <a:pt x="96585" y="68148"/>
                    <a:pt x="96585" y="68148"/>
                  </a:cubicBezTo>
                  <a:cubicBezTo>
                    <a:pt x="100975" y="72592"/>
                    <a:pt x="103902" y="78518"/>
                    <a:pt x="105365" y="84444"/>
                  </a:cubicBezTo>
                  <a:cubicBezTo>
                    <a:pt x="105365" y="87407"/>
                    <a:pt x="105365" y="93333"/>
                    <a:pt x="100975" y="96296"/>
                  </a:cubicBezTo>
                  <a:cubicBezTo>
                    <a:pt x="96585" y="100740"/>
                    <a:pt x="96585" y="100740"/>
                    <a:pt x="96585" y="100740"/>
                  </a:cubicBezTo>
                  <a:cubicBezTo>
                    <a:pt x="95121" y="103703"/>
                    <a:pt x="92195" y="105185"/>
                    <a:pt x="89268" y="105185"/>
                  </a:cubicBezTo>
                  <a:cubicBezTo>
                    <a:pt x="81951" y="106666"/>
                    <a:pt x="74634" y="103703"/>
                    <a:pt x="68780" y="97777"/>
                  </a:cubicBezTo>
                  <a:cubicBezTo>
                    <a:pt x="11707" y="40000"/>
                    <a:pt x="11707" y="40000"/>
                    <a:pt x="11707" y="40000"/>
                  </a:cubicBezTo>
                  <a:cubicBezTo>
                    <a:pt x="10243" y="38518"/>
                    <a:pt x="8780" y="38518"/>
                    <a:pt x="5853" y="38518"/>
                  </a:cubicBezTo>
                  <a:cubicBezTo>
                    <a:pt x="5853" y="38518"/>
                    <a:pt x="5853" y="38518"/>
                    <a:pt x="5853" y="38518"/>
                  </a:cubicBezTo>
                  <a:cubicBezTo>
                    <a:pt x="4390" y="38518"/>
                    <a:pt x="2926" y="40000"/>
                    <a:pt x="1463" y="40000"/>
                  </a:cubicBezTo>
                  <a:cubicBezTo>
                    <a:pt x="0" y="42962"/>
                    <a:pt x="0" y="44444"/>
                    <a:pt x="0" y="45925"/>
                  </a:cubicBezTo>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216" name="Shape 1216"/>
            <p:cNvSpPr/>
            <p:nvPr/>
          </p:nvSpPr>
          <p:spPr>
            <a:xfrm>
              <a:off x="4926012" y="-901700"/>
              <a:ext cx="573000" cy="574800"/>
            </a:xfrm>
            <a:custGeom>
              <a:avLst/>
              <a:gdLst/>
              <a:ahLst/>
              <a:cxnLst/>
              <a:rect l="0" t="0" r="0" b="0"/>
              <a:pathLst>
                <a:path w="120000" h="120000" extrusionOk="0">
                  <a:moveTo>
                    <a:pt x="115602" y="52698"/>
                  </a:moveTo>
                  <a:cubicBezTo>
                    <a:pt x="111204" y="21587"/>
                    <a:pt x="82931" y="0"/>
                    <a:pt x="51518" y="4444"/>
                  </a:cubicBezTo>
                  <a:cubicBezTo>
                    <a:pt x="20732" y="9523"/>
                    <a:pt x="0" y="38095"/>
                    <a:pt x="4397" y="69206"/>
                  </a:cubicBezTo>
                  <a:cubicBezTo>
                    <a:pt x="8795" y="98412"/>
                    <a:pt x="35183" y="120000"/>
                    <a:pt x="64712" y="117460"/>
                  </a:cubicBezTo>
                  <a:cubicBezTo>
                    <a:pt x="65340" y="117460"/>
                    <a:pt x="67225" y="116825"/>
                    <a:pt x="67853" y="116825"/>
                  </a:cubicBezTo>
                  <a:cubicBezTo>
                    <a:pt x="98638" y="112380"/>
                    <a:pt x="120000" y="83174"/>
                    <a:pt x="115602" y="52698"/>
                  </a:cubicBezTo>
                  <a:moveTo>
                    <a:pt x="67225" y="110476"/>
                  </a:moveTo>
                  <a:cubicBezTo>
                    <a:pt x="39581" y="114920"/>
                    <a:pt x="14450" y="95238"/>
                    <a:pt x="10680" y="68571"/>
                  </a:cubicBezTo>
                  <a:cubicBezTo>
                    <a:pt x="6282" y="40634"/>
                    <a:pt x="25130" y="15238"/>
                    <a:pt x="52774" y="10793"/>
                  </a:cubicBezTo>
                  <a:cubicBezTo>
                    <a:pt x="53403" y="10793"/>
                    <a:pt x="54659" y="10793"/>
                    <a:pt x="55916" y="10158"/>
                  </a:cubicBezTo>
                  <a:cubicBezTo>
                    <a:pt x="81675" y="8253"/>
                    <a:pt x="105549" y="27301"/>
                    <a:pt x="109319" y="53333"/>
                  </a:cubicBezTo>
                  <a:cubicBezTo>
                    <a:pt x="113717" y="80634"/>
                    <a:pt x="94240" y="106666"/>
                    <a:pt x="67225" y="110476"/>
                  </a:cubicBezTo>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1217" name="Shape 1217"/>
          <p:cNvSpPr/>
          <p:nvPr/>
        </p:nvSpPr>
        <p:spPr>
          <a:xfrm>
            <a:off x="6341748" y="2866656"/>
            <a:ext cx="642900" cy="728699"/>
          </a:xfrm>
          <a:custGeom>
            <a:avLst/>
            <a:gdLst/>
            <a:ahLst/>
            <a:cxnLst/>
            <a:rect l="0" t="0" r="0" b="0"/>
            <a:pathLst>
              <a:path w="120000" h="120000" extrusionOk="0">
                <a:moveTo>
                  <a:pt x="60000" y="0"/>
                </a:moveTo>
                <a:cubicBezTo>
                  <a:pt x="55514" y="0"/>
                  <a:pt x="51588" y="2000"/>
                  <a:pt x="48224" y="5000"/>
                </a:cubicBezTo>
                <a:cubicBezTo>
                  <a:pt x="44859" y="8000"/>
                  <a:pt x="42056" y="12500"/>
                  <a:pt x="39813" y="18000"/>
                </a:cubicBezTo>
                <a:cubicBezTo>
                  <a:pt x="38691" y="20000"/>
                  <a:pt x="38130" y="22000"/>
                  <a:pt x="37009" y="24000"/>
                </a:cubicBezTo>
                <a:cubicBezTo>
                  <a:pt x="30841" y="23000"/>
                  <a:pt x="25233" y="22000"/>
                  <a:pt x="20186" y="22000"/>
                </a:cubicBezTo>
                <a:cubicBezTo>
                  <a:pt x="11775" y="22500"/>
                  <a:pt x="5046" y="24500"/>
                  <a:pt x="2242" y="29500"/>
                </a:cubicBezTo>
                <a:cubicBezTo>
                  <a:pt x="0" y="33000"/>
                  <a:pt x="0" y="37000"/>
                  <a:pt x="1121" y="41000"/>
                </a:cubicBezTo>
                <a:cubicBezTo>
                  <a:pt x="2803" y="45000"/>
                  <a:pt x="5607" y="50000"/>
                  <a:pt x="9532" y="54500"/>
                </a:cubicBezTo>
                <a:cubicBezTo>
                  <a:pt x="11214" y="56500"/>
                  <a:pt x="12897" y="58000"/>
                  <a:pt x="14579" y="60000"/>
                </a:cubicBezTo>
                <a:cubicBezTo>
                  <a:pt x="12897" y="61500"/>
                  <a:pt x="11214" y="63500"/>
                  <a:pt x="9532" y="65500"/>
                </a:cubicBezTo>
                <a:cubicBezTo>
                  <a:pt x="5607" y="70000"/>
                  <a:pt x="2803" y="74500"/>
                  <a:pt x="1121" y="78500"/>
                </a:cubicBezTo>
                <a:cubicBezTo>
                  <a:pt x="0" y="83000"/>
                  <a:pt x="0" y="87000"/>
                  <a:pt x="2242" y="90000"/>
                </a:cubicBezTo>
                <a:cubicBezTo>
                  <a:pt x="5046" y="95000"/>
                  <a:pt x="11775" y="97500"/>
                  <a:pt x="20186" y="97500"/>
                </a:cubicBezTo>
                <a:cubicBezTo>
                  <a:pt x="25233" y="97500"/>
                  <a:pt x="30841" y="97000"/>
                  <a:pt x="37009" y="95500"/>
                </a:cubicBezTo>
                <a:cubicBezTo>
                  <a:pt x="38130" y="98000"/>
                  <a:pt x="38691" y="100000"/>
                  <a:pt x="39813" y="102000"/>
                </a:cubicBezTo>
                <a:cubicBezTo>
                  <a:pt x="42056" y="107000"/>
                  <a:pt x="44859" y="111500"/>
                  <a:pt x="48224" y="115000"/>
                </a:cubicBezTo>
                <a:cubicBezTo>
                  <a:pt x="51588" y="118000"/>
                  <a:pt x="55514" y="120000"/>
                  <a:pt x="60000" y="120000"/>
                </a:cubicBezTo>
                <a:cubicBezTo>
                  <a:pt x="63925" y="120000"/>
                  <a:pt x="67850" y="118000"/>
                  <a:pt x="71214" y="115000"/>
                </a:cubicBezTo>
                <a:cubicBezTo>
                  <a:pt x="74579" y="111500"/>
                  <a:pt x="77383" y="107000"/>
                  <a:pt x="80186" y="102000"/>
                </a:cubicBezTo>
                <a:cubicBezTo>
                  <a:pt x="80747" y="100000"/>
                  <a:pt x="81869" y="98000"/>
                  <a:pt x="82429" y="95500"/>
                </a:cubicBezTo>
                <a:cubicBezTo>
                  <a:pt x="85233" y="96000"/>
                  <a:pt x="87476" y="96500"/>
                  <a:pt x="90280" y="97000"/>
                </a:cubicBezTo>
                <a:cubicBezTo>
                  <a:pt x="96448" y="98000"/>
                  <a:pt x="102056" y="97500"/>
                  <a:pt x="107102" y="96500"/>
                </a:cubicBezTo>
                <a:cubicBezTo>
                  <a:pt x="111588" y="95500"/>
                  <a:pt x="115514" y="93500"/>
                  <a:pt x="117757" y="90000"/>
                </a:cubicBezTo>
                <a:cubicBezTo>
                  <a:pt x="119439" y="87000"/>
                  <a:pt x="120000" y="83000"/>
                  <a:pt x="118317" y="78500"/>
                </a:cubicBezTo>
                <a:cubicBezTo>
                  <a:pt x="117196" y="74500"/>
                  <a:pt x="114392" y="70000"/>
                  <a:pt x="110467" y="65500"/>
                </a:cubicBezTo>
                <a:cubicBezTo>
                  <a:pt x="108785" y="63500"/>
                  <a:pt x="107102" y="61500"/>
                  <a:pt x="104859" y="60000"/>
                </a:cubicBezTo>
                <a:cubicBezTo>
                  <a:pt x="107102" y="58000"/>
                  <a:pt x="108785" y="56500"/>
                  <a:pt x="110467" y="54500"/>
                </a:cubicBezTo>
                <a:cubicBezTo>
                  <a:pt x="114392" y="50000"/>
                  <a:pt x="117196" y="45000"/>
                  <a:pt x="118317" y="41000"/>
                </a:cubicBezTo>
                <a:cubicBezTo>
                  <a:pt x="120000" y="37000"/>
                  <a:pt x="119439" y="33000"/>
                  <a:pt x="117757" y="29500"/>
                </a:cubicBezTo>
                <a:cubicBezTo>
                  <a:pt x="114392" y="24000"/>
                  <a:pt x="106542" y="22000"/>
                  <a:pt x="97009" y="22000"/>
                </a:cubicBezTo>
                <a:cubicBezTo>
                  <a:pt x="92523" y="22500"/>
                  <a:pt x="87476" y="23000"/>
                  <a:pt x="82429" y="24000"/>
                </a:cubicBezTo>
                <a:cubicBezTo>
                  <a:pt x="81869" y="22000"/>
                  <a:pt x="80747" y="20000"/>
                  <a:pt x="80186" y="18000"/>
                </a:cubicBezTo>
                <a:cubicBezTo>
                  <a:pt x="77383" y="12500"/>
                  <a:pt x="74579" y="8000"/>
                  <a:pt x="71214" y="5000"/>
                </a:cubicBezTo>
                <a:cubicBezTo>
                  <a:pt x="67850" y="2000"/>
                  <a:pt x="63925" y="0"/>
                  <a:pt x="60000" y="0"/>
                </a:cubicBezTo>
                <a:moveTo>
                  <a:pt x="60000" y="2500"/>
                </a:moveTo>
                <a:cubicBezTo>
                  <a:pt x="62803" y="2500"/>
                  <a:pt x="66168" y="4000"/>
                  <a:pt x="68971" y="7000"/>
                </a:cubicBezTo>
                <a:cubicBezTo>
                  <a:pt x="72336" y="9500"/>
                  <a:pt x="74579" y="14000"/>
                  <a:pt x="77383" y="19000"/>
                </a:cubicBezTo>
                <a:cubicBezTo>
                  <a:pt x="77943" y="21000"/>
                  <a:pt x="78504" y="23000"/>
                  <a:pt x="79626" y="25000"/>
                </a:cubicBezTo>
                <a:cubicBezTo>
                  <a:pt x="73457" y="26500"/>
                  <a:pt x="66728" y="28500"/>
                  <a:pt x="60000" y="31500"/>
                </a:cubicBezTo>
                <a:cubicBezTo>
                  <a:pt x="53271" y="28500"/>
                  <a:pt x="46542" y="26500"/>
                  <a:pt x="40373" y="25000"/>
                </a:cubicBezTo>
                <a:cubicBezTo>
                  <a:pt x="40934" y="23000"/>
                  <a:pt x="41495" y="21000"/>
                  <a:pt x="42616" y="19000"/>
                </a:cubicBezTo>
                <a:cubicBezTo>
                  <a:pt x="44859" y="14000"/>
                  <a:pt x="47663" y="9500"/>
                  <a:pt x="50467" y="7000"/>
                </a:cubicBezTo>
                <a:cubicBezTo>
                  <a:pt x="53831" y="4000"/>
                  <a:pt x="56635" y="2500"/>
                  <a:pt x="60000" y="2500"/>
                </a:cubicBezTo>
                <a:moveTo>
                  <a:pt x="20747" y="25000"/>
                </a:moveTo>
                <a:cubicBezTo>
                  <a:pt x="25233" y="25000"/>
                  <a:pt x="30280" y="25500"/>
                  <a:pt x="36448" y="27000"/>
                </a:cubicBezTo>
                <a:cubicBezTo>
                  <a:pt x="34766" y="32500"/>
                  <a:pt x="33084" y="39000"/>
                  <a:pt x="32523" y="46000"/>
                </a:cubicBezTo>
                <a:cubicBezTo>
                  <a:pt x="26355" y="49500"/>
                  <a:pt x="21308" y="53500"/>
                  <a:pt x="16822" y="58000"/>
                </a:cubicBezTo>
                <a:cubicBezTo>
                  <a:pt x="15140" y="56000"/>
                  <a:pt x="13457" y="54500"/>
                  <a:pt x="11775" y="53000"/>
                </a:cubicBezTo>
                <a:cubicBezTo>
                  <a:pt x="8411" y="48500"/>
                  <a:pt x="5607" y="44000"/>
                  <a:pt x="4485" y="40500"/>
                </a:cubicBezTo>
                <a:cubicBezTo>
                  <a:pt x="3364" y="36500"/>
                  <a:pt x="3364" y="33500"/>
                  <a:pt x="5046" y="31000"/>
                </a:cubicBezTo>
                <a:cubicBezTo>
                  <a:pt x="7289" y="27000"/>
                  <a:pt x="12897" y="25000"/>
                  <a:pt x="20747" y="25000"/>
                </a:cubicBezTo>
                <a:moveTo>
                  <a:pt x="97009" y="25000"/>
                </a:moveTo>
                <a:cubicBezTo>
                  <a:pt x="105981" y="25000"/>
                  <a:pt x="112149" y="27000"/>
                  <a:pt x="114953" y="31000"/>
                </a:cubicBezTo>
                <a:cubicBezTo>
                  <a:pt x="116635" y="33500"/>
                  <a:pt x="116635" y="36500"/>
                  <a:pt x="115514" y="40500"/>
                </a:cubicBezTo>
                <a:cubicBezTo>
                  <a:pt x="114392" y="44000"/>
                  <a:pt x="111588" y="48500"/>
                  <a:pt x="107663" y="53000"/>
                </a:cubicBezTo>
                <a:cubicBezTo>
                  <a:pt x="106542" y="54500"/>
                  <a:pt x="104859" y="56000"/>
                  <a:pt x="103177" y="58000"/>
                </a:cubicBezTo>
                <a:cubicBezTo>
                  <a:pt x="98691" y="53500"/>
                  <a:pt x="93084" y="49500"/>
                  <a:pt x="87476" y="46000"/>
                </a:cubicBezTo>
                <a:cubicBezTo>
                  <a:pt x="86355" y="39000"/>
                  <a:pt x="85233" y="32500"/>
                  <a:pt x="83551" y="27000"/>
                </a:cubicBezTo>
                <a:cubicBezTo>
                  <a:pt x="88598" y="25500"/>
                  <a:pt x="93084" y="25000"/>
                  <a:pt x="97009" y="25000"/>
                </a:cubicBezTo>
                <a:moveTo>
                  <a:pt x="39252" y="27500"/>
                </a:moveTo>
                <a:cubicBezTo>
                  <a:pt x="44859" y="29000"/>
                  <a:pt x="50467" y="30500"/>
                  <a:pt x="56074" y="33000"/>
                </a:cubicBezTo>
                <a:cubicBezTo>
                  <a:pt x="52710" y="34500"/>
                  <a:pt x="49345" y="36000"/>
                  <a:pt x="45981" y="38000"/>
                </a:cubicBezTo>
                <a:cubicBezTo>
                  <a:pt x="42616" y="39500"/>
                  <a:pt x="39252" y="41500"/>
                  <a:pt x="35887" y="43500"/>
                </a:cubicBezTo>
                <a:cubicBezTo>
                  <a:pt x="36448" y="38000"/>
                  <a:pt x="37570" y="32500"/>
                  <a:pt x="39252" y="27500"/>
                </a:cubicBezTo>
                <a:moveTo>
                  <a:pt x="80186" y="27500"/>
                </a:moveTo>
                <a:cubicBezTo>
                  <a:pt x="81869" y="32500"/>
                  <a:pt x="82990" y="38000"/>
                  <a:pt x="83551" y="43500"/>
                </a:cubicBezTo>
                <a:cubicBezTo>
                  <a:pt x="80747" y="41500"/>
                  <a:pt x="77383" y="39500"/>
                  <a:pt x="74018" y="38000"/>
                </a:cubicBezTo>
                <a:cubicBezTo>
                  <a:pt x="70093" y="36000"/>
                  <a:pt x="66728" y="34500"/>
                  <a:pt x="63364" y="33000"/>
                </a:cubicBezTo>
                <a:cubicBezTo>
                  <a:pt x="69532" y="30500"/>
                  <a:pt x="75140" y="29000"/>
                  <a:pt x="80186" y="27500"/>
                </a:cubicBezTo>
                <a:moveTo>
                  <a:pt x="60000" y="34500"/>
                </a:moveTo>
                <a:cubicBezTo>
                  <a:pt x="63925" y="36000"/>
                  <a:pt x="67850" y="38000"/>
                  <a:pt x="72336" y="40500"/>
                </a:cubicBezTo>
                <a:cubicBezTo>
                  <a:pt x="76261" y="42500"/>
                  <a:pt x="80747" y="45000"/>
                  <a:pt x="84112" y="47500"/>
                </a:cubicBezTo>
                <a:cubicBezTo>
                  <a:pt x="84672" y="51500"/>
                  <a:pt x="84672" y="55500"/>
                  <a:pt x="84672" y="60000"/>
                </a:cubicBezTo>
                <a:cubicBezTo>
                  <a:pt x="84672" y="64000"/>
                  <a:pt x="84672" y="68500"/>
                  <a:pt x="84112" y="72500"/>
                </a:cubicBezTo>
                <a:cubicBezTo>
                  <a:pt x="80747" y="75000"/>
                  <a:pt x="76261" y="77000"/>
                  <a:pt x="72336" y="79500"/>
                </a:cubicBezTo>
                <a:cubicBezTo>
                  <a:pt x="67850" y="81500"/>
                  <a:pt x="63925" y="83500"/>
                  <a:pt x="60000" y="85500"/>
                </a:cubicBezTo>
                <a:cubicBezTo>
                  <a:pt x="55514" y="83500"/>
                  <a:pt x="51588" y="81500"/>
                  <a:pt x="47663" y="79500"/>
                </a:cubicBezTo>
                <a:cubicBezTo>
                  <a:pt x="43177" y="77000"/>
                  <a:pt x="39252" y="75000"/>
                  <a:pt x="35327" y="72500"/>
                </a:cubicBezTo>
                <a:cubicBezTo>
                  <a:pt x="35327" y="68500"/>
                  <a:pt x="34766" y="64000"/>
                  <a:pt x="34766" y="60000"/>
                </a:cubicBezTo>
                <a:cubicBezTo>
                  <a:pt x="34766" y="55500"/>
                  <a:pt x="35327" y="51500"/>
                  <a:pt x="35327" y="47500"/>
                </a:cubicBezTo>
                <a:cubicBezTo>
                  <a:pt x="39252" y="45000"/>
                  <a:pt x="43177" y="42500"/>
                  <a:pt x="47663" y="40500"/>
                </a:cubicBezTo>
                <a:cubicBezTo>
                  <a:pt x="51588" y="38000"/>
                  <a:pt x="55514" y="36000"/>
                  <a:pt x="60000" y="34500"/>
                </a:cubicBezTo>
                <a:moveTo>
                  <a:pt x="31962" y="49500"/>
                </a:moveTo>
                <a:cubicBezTo>
                  <a:pt x="31962" y="53000"/>
                  <a:pt x="31962" y="56500"/>
                  <a:pt x="31962" y="60000"/>
                </a:cubicBezTo>
                <a:cubicBezTo>
                  <a:pt x="31962" y="63500"/>
                  <a:pt x="31962" y="67000"/>
                  <a:pt x="31962" y="70000"/>
                </a:cubicBezTo>
                <a:cubicBezTo>
                  <a:pt x="26915" y="67000"/>
                  <a:pt x="22990" y="63500"/>
                  <a:pt x="19065" y="60000"/>
                </a:cubicBezTo>
                <a:cubicBezTo>
                  <a:pt x="22990" y="56500"/>
                  <a:pt x="26915" y="53000"/>
                  <a:pt x="31962" y="49500"/>
                </a:cubicBezTo>
                <a:moveTo>
                  <a:pt x="87476" y="49500"/>
                </a:moveTo>
                <a:cubicBezTo>
                  <a:pt x="92523" y="53000"/>
                  <a:pt x="97009" y="56500"/>
                  <a:pt x="100934" y="60000"/>
                </a:cubicBezTo>
                <a:cubicBezTo>
                  <a:pt x="97009" y="63500"/>
                  <a:pt x="92523" y="67000"/>
                  <a:pt x="87476" y="70000"/>
                </a:cubicBezTo>
                <a:cubicBezTo>
                  <a:pt x="88037" y="67000"/>
                  <a:pt x="88037" y="63500"/>
                  <a:pt x="88037" y="60000"/>
                </a:cubicBezTo>
                <a:cubicBezTo>
                  <a:pt x="88037" y="56500"/>
                  <a:pt x="88037" y="53000"/>
                  <a:pt x="87476" y="49500"/>
                </a:cubicBezTo>
                <a:moveTo>
                  <a:pt x="16822" y="62000"/>
                </a:moveTo>
                <a:cubicBezTo>
                  <a:pt x="21308" y="66000"/>
                  <a:pt x="26355" y="70000"/>
                  <a:pt x="32523" y="74000"/>
                </a:cubicBezTo>
                <a:cubicBezTo>
                  <a:pt x="33084" y="81000"/>
                  <a:pt x="34766" y="87000"/>
                  <a:pt x="36448" y="93000"/>
                </a:cubicBezTo>
                <a:cubicBezTo>
                  <a:pt x="30280" y="94000"/>
                  <a:pt x="25233" y="95000"/>
                  <a:pt x="20747" y="94500"/>
                </a:cubicBezTo>
                <a:cubicBezTo>
                  <a:pt x="12897" y="94500"/>
                  <a:pt x="7289" y="92500"/>
                  <a:pt x="5046" y="89000"/>
                </a:cubicBezTo>
                <a:cubicBezTo>
                  <a:pt x="3364" y="86500"/>
                  <a:pt x="3364" y="83000"/>
                  <a:pt x="4485" y="79500"/>
                </a:cubicBezTo>
                <a:cubicBezTo>
                  <a:pt x="5607" y="75500"/>
                  <a:pt x="8411" y="71500"/>
                  <a:pt x="11775" y="67000"/>
                </a:cubicBezTo>
                <a:cubicBezTo>
                  <a:pt x="13457" y="65500"/>
                  <a:pt x="15140" y="63500"/>
                  <a:pt x="16822" y="62000"/>
                </a:cubicBezTo>
                <a:moveTo>
                  <a:pt x="103177" y="62000"/>
                </a:moveTo>
                <a:cubicBezTo>
                  <a:pt x="104859" y="63500"/>
                  <a:pt x="106542" y="65500"/>
                  <a:pt x="107663" y="67000"/>
                </a:cubicBezTo>
                <a:cubicBezTo>
                  <a:pt x="111588" y="71500"/>
                  <a:pt x="114392" y="75500"/>
                  <a:pt x="115514" y="79500"/>
                </a:cubicBezTo>
                <a:cubicBezTo>
                  <a:pt x="116635" y="83000"/>
                  <a:pt x="116635" y="86500"/>
                  <a:pt x="114953" y="89000"/>
                </a:cubicBezTo>
                <a:cubicBezTo>
                  <a:pt x="113271" y="91500"/>
                  <a:pt x="110467" y="93000"/>
                  <a:pt x="106542" y="94000"/>
                </a:cubicBezTo>
                <a:cubicBezTo>
                  <a:pt x="102056" y="95000"/>
                  <a:pt x="97009" y="95000"/>
                  <a:pt x="90841" y="94000"/>
                </a:cubicBezTo>
                <a:cubicBezTo>
                  <a:pt x="88037" y="94000"/>
                  <a:pt x="85794" y="93500"/>
                  <a:pt x="83551" y="93000"/>
                </a:cubicBezTo>
                <a:cubicBezTo>
                  <a:pt x="85233" y="87000"/>
                  <a:pt x="86355" y="81000"/>
                  <a:pt x="87476" y="74000"/>
                </a:cubicBezTo>
                <a:cubicBezTo>
                  <a:pt x="93084" y="70000"/>
                  <a:pt x="98691" y="66000"/>
                  <a:pt x="103177" y="62000"/>
                </a:cubicBezTo>
                <a:moveTo>
                  <a:pt x="35887" y="76000"/>
                </a:moveTo>
                <a:cubicBezTo>
                  <a:pt x="39252" y="78000"/>
                  <a:pt x="42616" y="80000"/>
                  <a:pt x="45981" y="82000"/>
                </a:cubicBezTo>
                <a:cubicBezTo>
                  <a:pt x="49345" y="83500"/>
                  <a:pt x="52710" y="85500"/>
                  <a:pt x="56074" y="87000"/>
                </a:cubicBezTo>
                <a:cubicBezTo>
                  <a:pt x="50467" y="89000"/>
                  <a:pt x="44859" y="91000"/>
                  <a:pt x="39252" y="92000"/>
                </a:cubicBezTo>
                <a:cubicBezTo>
                  <a:pt x="37570" y="87500"/>
                  <a:pt x="36448" y="82000"/>
                  <a:pt x="35887" y="76000"/>
                </a:cubicBezTo>
                <a:moveTo>
                  <a:pt x="83551" y="76000"/>
                </a:moveTo>
                <a:cubicBezTo>
                  <a:pt x="82990" y="82000"/>
                  <a:pt x="81869" y="87500"/>
                  <a:pt x="80186" y="92000"/>
                </a:cubicBezTo>
                <a:cubicBezTo>
                  <a:pt x="75140" y="91000"/>
                  <a:pt x="69532" y="89000"/>
                  <a:pt x="63364" y="87000"/>
                </a:cubicBezTo>
                <a:cubicBezTo>
                  <a:pt x="66728" y="85500"/>
                  <a:pt x="70654" y="83500"/>
                  <a:pt x="74018" y="82000"/>
                </a:cubicBezTo>
                <a:cubicBezTo>
                  <a:pt x="77383" y="80000"/>
                  <a:pt x="80747" y="78000"/>
                  <a:pt x="83551" y="76000"/>
                </a:cubicBezTo>
                <a:moveTo>
                  <a:pt x="60000" y="88500"/>
                </a:moveTo>
                <a:cubicBezTo>
                  <a:pt x="66728" y="91000"/>
                  <a:pt x="73457" y="93500"/>
                  <a:pt x="79626" y="95000"/>
                </a:cubicBezTo>
                <a:cubicBezTo>
                  <a:pt x="78504" y="97000"/>
                  <a:pt x="77943" y="99000"/>
                  <a:pt x="77383" y="100500"/>
                </a:cubicBezTo>
                <a:cubicBezTo>
                  <a:pt x="74579" y="106000"/>
                  <a:pt x="72336" y="110000"/>
                  <a:pt x="68971" y="113000"/>
                </a:cubicBezTo>
                <a:cubicBezTo>
                  <a:pt x="66168" y="115500"/>
                  <a:pt x="62803" y="117000"/>
                  <a:pt x="60000" y="117000"/>
                </a:cubicBezTo>
                <a:cubicBezTo>
                  <a:pt x="56635" y="117000"/>
                  <a:pt x="53831" y="115500"/>
                  <a:pt x="50467" y="113000"/>
                </a:cubicBezTo>
                <a:cubicBezTo>
                  <a:pt x="47663" y="110000"/>
                  <a:pt x="44859" y="106000"/>
                  <a:pt x="42616" y="100500"/>
                </a:cubicBezTo>
                <a:cubicBezTo>
                  <a:pt x="41495" y="99000"/>
                  <a:pt x="40934" y="97000"/>
                  <a:pt x="40373" y="95000"/>
                </a:cubicBezTo>
                <a:cubicBezTo>
                  <a:pt x="46542" y="93500"/>
                  <a:pt x="53271" y="91500"/>
                  <a:pt x="60000" y="88500"/>
                </a:cubicBezTo>
              </a:path>
            </a:pathLst>
          </a:custGeom>
          <a:solidFill>
            <a:schemeClr val="accent2"/>
          </a:solidFill>
          <a:ln w="9525" cap="flat" cmpd="sng">
            <a:solidFill>
              <a:schemeClr val="accent2"/>
            </a:solidFill>
            <a:prstDash val="solid"/>
            <a:round/>
            <a:headEnd type="none" w="med" len="med"/>
            <a:tailEnd type="none" w="med" len="med"/>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nvGrpSpPr>
          <p:cNvPr id="1218" name="Shape 1218"/>
          <p:cNvGrpSpPr/>
          <p:nvPr/>
        </p:nvGrpSpPr>
        <p:grpSpPr>
          <a:xfrm>
            <a:off x="7699433" y="2863480"/>
            <a:ext cx="727050" cy="734975"/>
            <a:chOff x="7242175" y="-904875"/>
            <a:chExt cx="727050" cy="734975"/>
          </a:xfrm>
        </p:grpSpPr>
        <p:sp>
          <p:nvSpPr>
            <p:cNvPr id="1219" name="Shape 1219"/>
            <p:cNvSpPr/>
            <p:nvPr/>
          </p:nvSpPr>
          <p:spPr>
            <a:xfrm>
              <a:off x="7642225" y="-638175"/>
              <a:ext cx="327000" cy="331800"/>
            </a:xfrm>
            <a:custGeom>
              <a:avLst/>
              <a:gdLst/>
              <a:ahLst/>
              <a:cxnLst/>
              <a:rect l="0" t="0" r="0" b="0"/>
              <a:pathLst>
                <a:path w="120000" h="120000" extrusionOk="0">
                  <a:moveTo>
                    <a:pt x="59449" y="11009"/>
                  </a:moveTo>
                  <a:cubicBezTo>
                    <a:pt x="33027" y="11009"/>
                    <a:pt x="11009" y="33027"/>
                    <a:pt x="11009" y="59449"/>
                  </a:cubicBezTo>
                  <a:cubicBezTo>
                    <a:pt x="11009" y="86972"/>
                    <a:pt x="33027" y="108990"/>
                    <a:pt x="59449" y="108990"/>
                  </a:cubicBezTo>
                  <a:cubicBezTo>
                    <a:pt x="86972" y="108990"/>
                    <a:pt x="108990" y="86972"/>
                    <a:pt x="108990" y="59449"/>
                  </a:cubicBezTo>
                  <a:cubicBezTo>
                    <a:pt x="108990" y="33027"/>
                    <a:pt x="86972" y="11009"/>
                    <a:pt x="59449" y="11009"/>
                  </a:cubicBezTo>
                  <a:moveTo>
                    <a:pt x="59449" y="120000"/>
                  </a:moveTo>
                  <a:cubicBezTo>
                    <a:pt x="26422" y="120000"/>
                    <a:pt x="0" y="93577"/>
                    <a:pt x="0" y="59449"/>
                  </a:cubicBezTo>
                  <a:cubicBezTo>
                    <a:pt x="0" y="26422"/>
                    <a:pt x="26422" y="0"/>
                    <a:pt x="59449" y="0"/>
                  </a:cubicBezTo>
                  <a:cubicBezTo>
                    <a:pt x="93577" y="0"/>
                    <a:pt x="120000" y="26422"/>
                    <a:pt x="120000" y="59449"/>
                  </a:cubicBezTo>
                  <a:cubicBezTo>
                    <a:pt x="120000" y="93577"/>
                    <a:pt x="93577" y="120000"/>
                    <a:pt x="59449" y="120000"/>
                  </a:cubicBezTo>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220" name="Shape 1220"/>
            <p:cNvSpPr/>
            <p:nvPr/>
          </p:nvSpPr>
          <p:spPr>
            <a:xfrm>
              <a:off x="7362825" y="-355600"/>
              <a:ext cx="182700" cy="185700"/>
            </a:xfrm>
            <a:custGeom>
              <a:avLst/>
              <a:gdLst/>
              <a:ahLst/>
              <a:cxnLst/>
              <a:rect l="0" t="0" r="0" b="0"/>
              <a:pathLst>
                <a:path w="120000" h="120000" extrusionOk="0">
                  <a:moveTo>
                    <a:pt x="60983" y="19672"/>
                  </a:moveTo>
                  <a:cubicBezTo>
                    <a:pt x="37377" y="19672"/>
                    <a:pt x="19672" y="37377"/>
                    <a:pt x="19672" y="59016"/>
                  </a:cubicBezTo>
                  <a:cubicBezTo>
                    <a:pt x="19672" y="80655"/>
                    <a:pt x="37377" y="98360"/>
                    <a:pt x="60983" y="98360"/>
                  </a:cubicBezTo>
                  <a:cubicBezTo>
                    <a:pt x="82622" y="98360"/>
                    <a:pt x="100327" y="80655"/>
                    <a:pt x="100327" y="59016"/>
                  </a:cubicBezTo>
                  <a:cubicBezTo>
                    <a:pt x="100327" y="37377"/>
                    <a:pt x="82622" y="19672"/>
                    <a:pt x="60983" y="19672"/>
                  </a:cubicBezTo>
                  <a:moveTo>
                    <a:pt x="60983" y="120000"/>
                  </a:moveTo>
                  <a:cubicBezTo>
                    <a:pt x="27540" y="120000"/>
                    <a:pt x="0" y="92459"/>
                    <a:pt x="0" y="59016"/>
                  </a:cubicBezTo>
                  <a:cubicBezTo>
                    <a:pt x="0" y="25573"/>
                    <a:pt x="27540" y="0"/>
                    <a:pt x="60983" y="0"/>
                  </a:cubicBezTo>
                  <a:cubicBezTo>
                    <a:pt x="92459" y="0"/>
                    <a:pt x="120000" y="25573"/>
                    <a:pt x="120000" y="59016"/>
                  </a:cubicBezTo>
                  <a:cubicBezTo>
                    <a:pt x="120000" y="92459"/>
                    <a:pt x="92459" y="120000"/>
                    <a:pt x="60983" y="120000"/>
                  </a:cubicBezTo>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221" name="Shape 1221"/>
            <p:cNvSpPr/>
            <p:nvPr/>
          </p:nvSpPr>
          <p:spPr>
            <a:xfrm>
              <a:off x="7242175" y="-746125"/>
              <a:ext cx="252300" cy="250800"/>
            </a:xfrm>
            <a:custGeom>
              <a:avLst/>
              <a:gdLst/>
              <a:ahLst/>
              <a:cxnLst/>
              <a:rect l="0" t="0" r="0" b="0"/>
              <a:pathLst>
                <a:path w="120000" h="120000" extrusionOk="0">
                  <a:moveTo>
                    <a:pt x="60000" y="14457"/>
                  </a:moveTo>
                  <a:cubicBezTo>
                    <a:pt x="35714" y="14457"/>
                    <a:pt x="15714" y="34698"/>
                    <a:pt x="15714" y="59277"/>
                  </a:cubicBezTo>
                  <a:cubicBezTo>
                    <a:pt x="15714" y="85301"/>
                    <a:pt x="35714" y="105542"/>
                    <a:pt x="60000" y="105542"/>
                  </a:cubicBezTo>
                  <a:cubicBezTo>
                    <a:pt x="85714" y="105542"/>
                    <a:pt x="105714" y="85301"/>
                    <a:pt x="105714" y="59277"/>
                  </a:cubicBezTo>
                  <a:cubicBezTo>
                    <a:pt x="105714" y="34698"/>
                    <a:pt x="85714" y="14457"/>
                    <a:pt x="60000" y="14457"/>
                  </a:cubicBezTo>
                  <a:moveTo>
                    <a:pt x="60000" y="119999"/>
                  </a:moveTo>
                  <a:cubicBezTo>
                    <a:pt x="27142" y="119999"/>
                    <a:pt x="0" y="92530"/>
                    <a:pt x="0" y="59277"/>
                  </a:cubicBezTo>
                  <a:cubicBezTo>
                    <a:pt x="0" y="26024"/>
                    <a:pt x="27142" y="0"/>
                    <a:pt x="60000" y="0"/>
                  </a:cubicBezTo>
                  <a:cubicBezTo>
                    <a:pt x="92857" y="0"/>
                    <a:pt x="120000" y="26024"/>
                    <a:pt x="120000" y="59277"/>
                  </a:cubicBezTo>
                  <a:cubicBezTo>
                    <a:pt x="120000" y="92530"/>
                    <a:pt x="92857" y="119999"/>
                    <a:pt x="60000" y="119999"/>
                  </a:cubicBezTo>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222" name="Shape 1222"/>
            <p:cNvSpPr/>
            <p:nvPr/>
          </p:nvSpPr>
          <p:spPr>
            <a:xfrm>
              <a:off x="7588250" y="-904875"/>
              <a:ext cx="165000" cy="166800"/>
            </a:xfrm>
            <a:custGeom>
              <a:avLst/>
              <a:gdLst/>
              <a:ahLst/>
              <a:cxnLst/>
              <a:rect l="0" t="0" r="0" b="0"/>
              <a:pathLst>
                <a:path w="120000" h="120000" extrusionOk="0">
                  <a:moveTo>
                    <a:pt x="61090" y="21818"/>
                  </a:moveTo>
                  <a:cubicBezTo>
                    <a:pt x="39272" y="21818"/>
                    <a:pt x="24000" y="39272"/>
                    <a:pt x="24000" y="58909"/>
                  </a:cubicBezTo>
                  <a:cubicBezTo>
                    <a:pt x="24000" y="67636"/>
                    <a:pt x="24000" y="74181"/>
                    <a:pt x="28363" y="80727"/>
                  </a:cubicBezTo>
                  <a:cubicBezTo>
                    <a:pt x="37090" y="89454"/>
                    <a:pt x="48000" y="96000"/>
                    <a:pt x="61090" y="96000"/>
                  </a:cubicBezTo>
                  <a:cubicBezTo>
                    <a:pt x="80727" y="96000"/>
                    <a:pt x="98181" y="80727"/>
                    <a:pt x="98181" y="58909"/>
                  </a:cubicBezTo>
                  <a:cubicBezTo>
                    <a:pt x="98181" y="39272"/>
                    <a:pt x="80727" y="21818"/>
                    <a:pt x="61090" y="21818"/>
                  </a:cubicBezTo>
                  <a:moveTo>
                    <a:pt x="61090" y="120000"/>
                  </a:moveTo>
                  <a:cubicBezTo>
                    <a:pt x="39272" y="120000"/>
                    <a:pt x="21818" y="109090"/>
                    <a:pt x="10909" y="91636"/>
                  </a:cubicBezTo>
                  <a:cubicBezTo>
                    <a:pt x="4363" y="82909"/>
                    <a:pt x="0" y="72000"/>
                    <a:pt x="0" y="58909"/>
                  </a:cubicBezTo>
                  <a:cubicBezTo>
                    <a:pt x="0" y="26181"/>
                    <a:pt x="28363" y="0"/>
                    <a:pt x="61090" y="0"/>
                  </a:cubicBezTo>
                  <a:cubicBezTo>
                    <a:pt x="93818" y="0"/>
                    <a:pt x="120000" y="26181"/>
                    <a:pt x="120000" y="58909"/>
                  </a:cubicBezTo>
                  <a:cubicBezTo>
                    <a:pt x="120000" y="91636"/>
                    <a:pt x="93818" y="120000"/>
                    <a:pt x="61090" y="120000"/>
                  </a:cubicBezTo>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223" name="Shape 1223"/>
            <p:cNvSpPr/>
            <p:nvPr/>
          </p:nvSpPr>
          <p:spPr>
            <a:xfrm>
              <a:off x="7446963" y="-792162"/>
              <a:ext cx="195300" cy="117600"/>
            </a:xfrm>
            <a:custGeom>
              <a:avLst/>
              <a:gdLst/>
              <a:ahLst/>
              <a:cxnLst/>
              <a:rect l="0" t="0" r="0" b="0"/>
              <a:pathLst>
                <a:path w="120000" h="120000" extrusionOk="0">
                  <a:moveTo>
                    <a:pt x="11076" y="120000"/>
                  </a:moveTo>
                  <a:cubicBezTo>
                    <a:pt x="7384" y="120000"/>
                    <a:pt x="3692" y="116923"/>
                    <a:pt x="3692" y="110769"/>
                  </a:cubicBezTo>
                  <a:cubicBezTo>
                    <a:pt x="0" y="104615"/>
                    <a:pt x="1846" y="95384"/>
                    <a:pt x="7384" y="89230"/>
                  </a:cubicBezTo>
                  <a:cubicBezTo>
                    <a:pt x="105230" y="6153"/>
                    <a:pt x="105230" y="6153"/>
                    <a:pt x="105230" y="6153"/>
                  </a:cubicBezTo>
                  <a:cubicBezTo>
                    <a:pt x="108923" y="0"/>
                    <a:pt x="114461" y="3076"/>
                    <a:pt x="118153" y="12307"/>
                  </a:cubicBezTo>
                  <a:cubicBezTo>
                    <a:pt x="120000" y="18461"/>
                    <a:pt x="118153" y="27692"/>
                    <a:pt x="114461" y="33846"/>
                  </a:cubicBezTo>
                  <a:cubicBezTo>
                    <a:pt x="14769" y="116923"/>
                    <a:pt x="14769" y="116923"/>
                    <a:pt x="14769" y="116923"/>
                  </a:cubicBezTo>
                  <a:cubicBezTo>
                    <a:pt x="14769" y="120000"/>
                    <a:pt x="12923" y="120000"/>
                    <a:pt x="11076" y="120000"/>
                  </a:cubicBezTo>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224" name="Shape 1224"/>
            <p:cNvSpPr/>
            <p:nvPr/>
          </p:nvSpPr>
          <p:spPr>
            <a:xfrm>
              <a:off x="7446963" y="-571500"/>
              <a:ext cx="225300" cy="76200"/>
            </a:xfrm>
            <a:custGeom>
              <a:avLst/>
              <a:gdLst/>
              <a:ahLst/>
              <a:cxnLst/>
              <a:rect l="0" t="0" r="0" b="0"/>
              <a:pathLst>
                <a:path w="120000" h="120000" extrusionOk="0">
                  <a:moveTo>
                    <a:pt x="112000" y="120000"/>
                  </a:moveTo>
                  <a:cubicBezTo>
                    <a:pt x="110400" y="120000"/>
                    <a:pt x="110400" y="120000"/>
                    <a:pt x="110400" y="120000"/>
                  </a:cubicBezTo>
                  <a:cubicBezTo>
                    <a:pt x="8000" y="52800"/>
                    <a:pt x="8000" y="52800"/>
                    <a:pt x="8000" y="52800"/>
                  </a:cubicBezTo>
                  <a:cubicBezTo>
                    <a:pt x="3200" y="48000"/>
                    <a:pt x="0" y="38400"/>
                    <a:pt x="1600" y="24000"/>
                  </a:cubicBezTo>
                  <a:cubicBezTo>
                    <a:pt x="3200" y="9600"/>
                    <a:pt x="6400" y="0"/>
                    <a:pt x="11200" y="4800"/>
                  </a:cubicBezTo>
                  <a:cubicBezTo>
                    <a:pt x="113600" y="72000"/>
                    <a:pt x="113600" y="72000"/>
                    <a:pt x="113600" y="72000"/>
                  </a:cubicBezTo>
                  <a:cubicBezTo>
                    <a:pt x="116800" y="76800"/>
                    <a:pt x="120000" y="91200"/>
                    <a:pt x="120000" y="100800"/>
                  </a:cubicBezTo>
                  <a:cubicBezTo>
                    <a:pt x="118400" y="115200"/>
                    <a:pt x="115200" y="120000"/>
                    <a:pt x="112000" y="120000"/>
                  </a:cubicBezTo>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225" name="Shape 1225"/>
            <p:cNvSpPr/>
            <p:nvPr/>
          </p:nvSpPr>
          <p:spPr>
            <a:xfrm>
              <a:off x="7512050" y="-395287"/>
              <a:ext cx="180900" cy="112800"/>
            </a:xfrm>
            <a:custGeom>
              <a:avLst/>
              <a:gdLst/>
              <a:ahLst/>
              <a:cxnLst/>
              <a:rect l="0" t="0" r="0" b="0"/>
              <a:pathLst>
                <a:path w="120000" h="120000" extrusionOk="0">
                  <a:moveTo>
                    <a:pt x="12000" y="120000"/>
                  </a:moveTo>
                  <a:cubicBezTo>
                    <a:pt x="8000" y="120000"/>
                    <a:pt x="4000" y="116756"/>
                    <a:pt x="4000" y="110270"/>
                  </a:cubicBezTo>
                  <a:cubicBezTo>
                    <a:pt x="0" y="103783"/>
                    <a:pt x="2000" y="94054"/>
                    <a:pt x="8000" y="87567"/>
                  </a:cubicBezTo>
                  <a:cubicBezTo>
                    <a:pt x="102000" y="3243"/>
                    <a:pt x="102000" y="3243"/>
                    <a:pt x="102000" y="3243"/>
                  </a:cubicBezTo>
                  <a:cubicBezTo>
                    <a:pt x="108000" y="0"/>
                    <a:pt x="114000" y="3243"/>
                    <a:pt x="116000" y="9729"/>
                  </a:cubicBezTo>
                  <a:cubicBezTo>
                    <a:pt x="120000" y="19459"/>
                    <a:pt x="118000" y="29189"/>
                    <a:pt x="112000" y="32432"/>
                  </a:cubicBezTo>
                  <a:cubicBezTo>
                    <a:pt x="16000" y="116756"/>
                    <a:pt x="16000" y="116756"/>
                    <a:pt x="16000" y="116756"/>
                  </a:cubicBezTo>
                  <a:cubicBezTo>
                    <a:pt x="16000" y="120000"/>
                    <a:pt x="14000" y="120000"/>
                    <a:pt x="12000" y="120000"/>
                  </a:cubicBezTo>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grpSp>
        <p:nvGrpSpPr>
          <p:cNvPr id="1226" name="Shape 1226"/>
          <p:cNvGrpSpPr/>
          <p:nvPr/>
        </p:nvGrpSpPr>
        <p:grpSpPr>
          <a:xfrm>
            <a:off x="845607" y="3685842"/>
            <a:ext cx="437487" cy="696351"/>
            <a:chOff x="5127443" y="-1109069"/>
            <a:chExt cx="426900" cy="679500"/>
          </a:xfrm>
        </p:grpSpPr>
        <p:grpSp>
          <p:nvGrpSpPr>
            <p:cNvPr id="1227" name="Shape 1227"/>
            <p:cNvGrpSpPr/>
            <p:nvPr/>
          </p:nvGrpSpPr>
          <p:grpSpPr>
            <a:xfrm>
              <a:off x="5127443" y="-1109069"/>
              <a:ext cx="426900" cy="679500"/>
              <a:chOff x="6743700" y="4324807"/>
              <a:chExt cx="426900" cy="679500"/>
            </a:xfrm>
          </p:grpSpPr>
          <p:sp>
            <p:nvSpPr>
              <p:cNvPr id="1228" name="Shape 1228"/>
              <p:cNvSpPr/>
              <p:nvPr/>
            </p:nvSpPr>
            <p:spPr>
              <a:xfrm>
                <a:off x="6743700" y="4324807"/>
                <a:ext cx="426900" cy="679500"/>
              </a:xfrm>
              <a:custGeom>
                <a:avLst/>
                <a:gdLst/>
                <a:ahLst/>
                <a:cxnLst/>
                <a:rect l="0" t="0" r="0" b="0"/>
                <a:pathLst>
                  <a:path w="120000" h="120000" extrusionOk="0">
                    <a:moveTo>
                      <a:pt x="107547" y="120000"/>
                    </a:moveTo>
                    <a:cubicBezTo>
                      <a:pt x="12452" y="120000"/>
                      <a:pt x="12452" y="120000"/>
                      <a:pt x="12452" y="120000"/>
                    </a:cubicBezTo>
                    <a:cubicBezTo>
                      <a:pt x="5660" y="120000"/>
                      <a:pt x="0" y="116428"/>
                      <a:pt x="0" y="112142"/>
                    </a:cubicBezTo>
                    <a:cubicBezTo>
                      <a:pt x="0" y="7857"/>
                      <a:pt x="0" y="7857"/>
                      <a:pt x="0" y="7857"/>
                    </a:cubicBezTo>
                    <a:cubicBezTo>
                      <a:pt x="0" y="3571"/>
                      <a:pt x="5660" y="0"/>
                      <a:pt x="12452" y="0"/>
                    </a:cubicBezTo>
                    <a:cubicBezTo>
                      <a:pt x="107547" y="0"/>
                      <a:pt x="107547" y="0"/>
                      <a:pt x="107547" y="0"/>
                    </a:cubicBezTo>
                    <a:cubicBezTo>
                      <a:pt x="114339" y="0"/>
                      <a:pt x="120000" y="3571"/>
                      <a:pt x="120000" y="7857"/>
                    </a:cubicBezTo>
                    <a:cubicBezTo>
                      <a:pt x="120000" y="112142"/>
                      <a:pt x="120000" y="112142"/>
                      <a:pt x="120000" y="112142"/>
                    </a:cubicBezTo>
                    <a:cubicBezTo>
                      <a:pt x="120000" y="116428"/>
                      <a:pt x="114339" y="120000"/>
                      <a:pt x="107547" y="120000"/>
                    </a:cubicBezTo>
                    <a:close/>
                    <a:moveTo>
                      <a:pt x="12452" y="4285"/>
                    </a:moveTo>
                    <a:cubicBezTo>
                      <a:pt x="9056" y="4285"/>
                      <a:pt x="6792" y="5714"/>
                      <a:pt x="6792" y="7857"/>
                    </a:cubicBezTo>
                    <a:cubicBezTo>
                      <a:pt x="6792" y="112142"/>
                      <a:pt x="6792" y="112142"/>
                      <a:pt x="6792" y="112142"/>
                    </a:cubicBezTo>
                    <a:cubicBezTo>
                      <a:pt x="6792" y="114285"/>
                      <a:pt x="9056" y="115714"/>
                      <a:pt x="12452" y="115714"/>
                    </a:cubicBezTo>
                    <a:cubicBezTo>
                      <a:pt x="107547" y="115714"/>
                      <a:pt x="107547" y="115714"/>
                      <a:pt x="107547" y="115714"/>
                    </a:cubicBezTo>
                    <a:cubicBezTo>
                      <a:pt x="110943" y="115714"/>
                      <a:pt x="113207" y="114285"/>
                      <a:pt x="113207" y="112142"/>
                    </a:cubicBezTo>
                    <a:cubicBezTo>
                      <a:pt x="113207" y="7857"/>
                      <a:pt x="113207" y="7857"/>
                      <a:pt x="113207" y="7857"/>
                    </a:cubicBezTo>
                    <a:cubicBezTo>
                      <a:pt x="113207" y="5714"/>
                      <a:pt x="110943" y="4285"/>
                      <a:pt x="107547" y="4285"/>
                    </a:cubicBezTo>
                    <a:lnTo>
                      <a:pt x="12452" y="4285"/>
                    </a:lnTo>
                    <a:close/>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229" name="Shape 1229"/>
              <p:cNvSpPr/>
              <p:nvPr/>
            </p:nvSpPr>
            <p:spPr>
              <a:xfrm>
                <a:off x="6754813" y="4850269"/>
                <a:ext cx="412800" cy="23700"/>
              </a:xfrm>
              <a:custGeom>
                <a:avLst/>
                <a:gdLst/>
                <a:ahLst/>
                <a:cxnLst/>
                <a:rect l="0" t="0" r="0" b="0"/>
                <a:pathLst>
                  <a:path w="120000" h="120000" extrusionOk="0">
                    <a:moveTo>
                      <a:pt x="116470" y="120000"/>
                    </a:moveTo>
                    <a:cubicBezTo>
                      <a:pt x="3529" y="120000"/>
                      <a:pt x="3529" y="120000"/>
                      <a:pt x="3529" y="120000"/>
                    </a:cubicBezTo>
                    <a:cubicBezTo>
                      <a:pt x="1764" y="120000"/>
                      <a:pt x="0" y="90000"/>
                      <a:pt x="0" y="60000"/>
                    </a:cubicBezTo>
                    <a:cubicBezTo>
                      <a:pt x="0" y="30000"/>
                      <a:pt x="1764" y="0"/>
                      <a:pt x="3529" y="0"/>
                    </a:cubicBezTo>
                    <a:cubicBezTo>
                      <a:pt x="116470" y="0"/>
                      <a:pt x="116470" y="0"/>
                      <a:pt x="116470" y="0"/>
                    </a:cubicBezTo>
                    <a:cubicBezTo>
                      <a:pt x="118235" y="0"/>
                      <a:pt x="120000" y="30000"/>
                      <a:pt x="120000" y="60000"/>
                    </a:cubicBezTo>
                    <a:cubicBezTo>
                      <a:pt x="120000" y="90000"/>
                      <a:pt x="118235" y="120000"/>
                      <a:pt x="116470" y="120000"/>
                    </a:cubicBezTo>
                    <a:close/>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230" name="Shape 1230"/>
              <p:cNvSpPr/>
              <p:nvPr/>
            </p:nvSpPr>
            <p:spPr>
              <a:xfrm>
                <a:off x="6754813" y="4447044"/>
                <a:ext cx="412800" cy="23700"/>
              </a:xfrm>
              <a:custGeom>
                <a:avLst/>
                <a:gdLst/>
                <a:ahLst/>
                <a:cxnLst/>
                <a:rect l="0" t="0" r="0" b="0"/>
                <a:pathLst>
                  <a:path w="120000" h="120000" extrusionOk="0">
                    <a:moveTo>
                      <a:pt x="116470" y="120000"/>
                    </a:moveTo>
                    <a:cubicBezTo>
                      <a:pt x="3529" y="120000"/>
                      <a:pt x="3529" y="120000"/>
                      <a:pt x="3529" y="120000"/>
                    </a:cubicBezTo>
                    <a:cubicBezTo>
                      <a:pt x="1764" y="120000"/>
                      <a:pt x="0" y="90000"/>
                      <a:pt x="0" y="60000"/>
                    </a:cubicBezTo>
                    <a:cubicBezTo>
                      <a:pt x="0" y="30000"/>
                      <a:pt x="1764" y="0"/>
                      <a:pt x="3529" y="0"/>
                    </a:cubicBezTo>
                    <a:cubicBezTo>
                      <a:pt x="116470" y="0"/>
                      <a:pt x="116470" y="0"/>
                      <a:pt x="116470" y="0"/>
                    </a:cubicBezTo>
                    <a:cubicBezTo>
                      <a:pt x="118235" y="0"/>
                      <a:pt x="120000" y="30000"/>
                      <a:pt x="120000" y="60000"/>
                    </a:cubicBezTo>
                    <a:cubicBezTo>
                      <a:pt x="120000" y="90000"/>
                      <a:pt x="118235" y="120000"/>
                      <a:pt x="116470" y="120000"/>
                    </a:cubicBezTo>
                    <a:close/>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grpSp>
          <p:nvGrpSpPr>
            <p:cNvPr id="1231" name="Shape 1231"/>
            <p:cNvGrpSpPr/>
            <p:nvPr/>
          </p:nvGrpSpPr>
          <p:grpSpPr>
            <a:xfrm>
              <a:off x="5300481" y="-1047157"/>
              <a:ext cx="81000" cy="552337"/>
              <a:chOff x="6916738" y="4386719"/>
              <a:chExt cx="81000" cy="552337"/>
            </a:xfrm>
          </p:grpSpPr>
          <p:sp>
            <p:nvSpPr>
              <p:cNvPr id="1232" name="Shape 1232"/>
              <p:cNvSpPr/>
              <p:nvPr/>
            </p:nvSpPr>
            <p:spPr>
              <a:xfrm>
                <a:off x="6916738" y="4915357"/>
                <a:ext cx="81000" cy="23700"/>
              </a:xfrm>
              <a:custGeom>
                <a:avLst/>
                <a:gdLst/>
                <a:ahLst/>
                <a:cxnLst/>
                <a:rect l="0" t="0" r="0" b="0"/>
                <a:pathLst>
                  <a:path w="120000" h="120000" extrusionOk="0">
                    <a:moveTo>
                      <a:pt x="102000" y="120000"/>
                    </a:moveTo>
                    <a:cubicBezTo>
                      <a:pt x="18000" y="120000"/>
                      <a:pt x="18000" y="120000"/>
                      <a:pt x="18000" y="120000"/>
                    </a:cubicBezTo>
                    <a:cubicBezTo>
                      <a:pt x="9000" y="120000"/>
                      <a:pt x="0" y="90000"/>
                      <a:pt x="0" y="60000"/>
                    </a:cubicBezTo>
                    <a:cubicBezTo>
                      <a:pt x="0" y="30000"/>
                      <a:pt x="9000" y="0"/>
                      <a:pt x="18000" y="0"/>
                    </a:cubicBezTo>
                    <a:cubicBezTo>
                      <a:pt x="102000" y="0"/>
                      <a:pt x="102000" y="0"/>
                      <a:pt x="102000" y="0"/>
                    </a:cubicBezTo>
                    <a:cubicBezTo>
                      <a:pt x="111000" y="0"/>
                      <a:pt x="120000" y="30000"/>
                      <a:pt x="120000" y="60000"/>
                    </a:cubicBezTo>
                    <a:cubicBezTo>
                      <a:pt x="120000" y="90000"/>
                      <a:pt x="111000" y="120000"/>
                      <a:pt x="102000" y="120000"/>
                    </a:cubicBezTo>
                    <a:close/>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233" name="Shape 1233"/>
              <p:cNvSpPr/>
              <p:nvPr/>
            </p:nvSpPr>
            <p:spPr>
              <a:xfrm>
                <a:off x="6945313" y="4386719"/>
                <a:ext cx="23700" cy="23700"/>
              </a:xfrm>
              <a:custGeom>
                <a:avLst/>
                <a:gdLst/>
                <a:ahLst/>
                <a:cxnLst/>
                <a:rect l="0" t="0" r="0" b="0"/>
                <a:pathLst>
                  <a:path w="120000" h="120000" extrusionOk="0">
                    <a:moveTo>
                      <a:pt x="60000" y="120000"/>
                    </a:moveTo>
                    <a:cubicBezTo>
                      <a:pt x="40000" y="120000"/>
                      <a:pt x="30000" y="110000"/>
                      <a:pt x="20000" y="100000"/>
                    </a:cubicBezTo>
                    <a:cubicBezTo>
                      <a:pt x="10000" y="90000"/>
                      <a:pt x="0" y="80000"/>
                      <a:pt x="0" y="60000"/>
                    </a:cubicBezTo>
                    <a:cubicBezTo>
                      <a:pt x="0" y="40000"/>
                      <a:pt x="10000" y="30000"/>
                      <a:pt x="20000" y="20000"/>
                    </a:cubicBezTo>
                    <a:cubicBezTo>
                      <a:pt x="40000" y="0"/>
                      <a:pt x="80000" y="0"/>
                      <a:pt x="100000" y="20000"/>
                    </a:cubicBezTo>
                    <a:cubicBezTo>
                      <a:pt x="110000" y="30000"/>
                      <a:pt x="120000" y="40000"/>
                      <a:pt x="120000" y="60000"/>
                    </a:cubicBezTo>
                    <a:cubicBezTo>
                      <a:pt x="120000" y="80000"/>
                      <a:pt x="110000" y="90000"/>
                      <a:pt x="100000" y="100000"/>
                    </a:cubicBezTo>
                    <a:cubicBezTo>
                      <a:pt x="90000" y="110000"/>
                      <a:pt x="80000" y="120000"/>
                      <a:pt x="60000" y="120000"/>
                    </a:cubicBezTo>
                    <a:close/>
                  </a:path>
                </a:pathLst>
              </a:custGeom>
              <a:solidFill>
                <a:schemeClr val="accen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grpSp>
    </p:spTree>
  </p:cSld>
  <p:clrMapOvr>
    <a:masterClrMapping/>
  </p:clrMapOvr>
  <p:transition spd="med">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237"/>
        <p:cNvGrpSpPr/>
        <p:nvPr/>
      </p:nvGrpSpPr>
      <p:grpSpPr>
        <a:xfrm>
          <a:off x="0" y="0"/>
          <a:ext cx="0" cy="0"/>
          <a:chOff x="0" y="0"/>
          <a:chExt cx="0" cy="0"/>
        </a:xfrm>
      </p:grpSpPr>
      <p:sp>
        <p:nvSpPr>
          <p:cNvPr id="1238" name="Shape 1238"/>
          <p:cNvSpPr txBox="1">
            <a:spLocks noGrp="1"/>
          </p:cNvSpPr>
          <p:nvPr>
            <p:ph type="sldNum" idx="12"/>
          </p:nvPr>
        </p:nvSpPr>
        <p:spPr>
          <a:xfrm>
            <a:off x="7070411" y="4722069"/>
            <a:ext cx="1218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fld id="{00000000-1234-1234-1234-123412341234}" type="slidenum">
              <a:rPr lang="en-GB" sz="800">
                <a:solidFill>
                  <a:schemeClr val="accent2"/>
                </a:solidFill>
                <a:latin typeface="Calibri"/>
                <a:ea typeface="Calibri"/>
                <a:cs typeface="Calibri"/>
                <a:sym typeface="Calibri"/>
              </a:rPr>
              <a:t>59</a:t>
            </a:fld>
            <a:endParaRPr lang="en-GB" sz="800">
              <a:solidFill>
                <a:schemeClr val="accent2"/>
              </a:solidFill>
              <a:latin typeface="Calibri"/>
              <a:ea typeface="Calibri"/>
              <a:cs typeface="Calibri"/>
              <a:sym typeface="Calibri"/>
            </a:endParaRPr>
          </a:p>
        </p:txBody>
      </p:sp>
      <p:sp>
        <p:nvSpPr>
          <p:cNvPr id="1239" name="Shape 1239"/>
          <p:cNvSpPr txBox="1">
            <a:spLocks noGrp="1"/>
          </p:cNvSpPr>
          <p:nvPr>
            <p:ph type="body" idx="1"/>
          </p:nvPr>
        </p:nvSpPr>
        <p:spPr>
          <a:xfrm>
            <a:off x="403225" y="367886"/>
            <a:ext cx="6789000" cy="588000"/>
          </a:xfrm>
          <a:prstGeom prst="rect">
            <a:avLst/>
          </a:prstGeom>
          <a:noFill/>
          <a:ln>
            <a:noFill/>
          </a:ln>
        </p:spPr>
        <p:txBody>
          <a:bodyPr wrap="square" lIns="0" tIns="0" rIns="0" bIns="0" anchor="t" anchorCtr="0">
            <a:noAutofit/>
          </a:bodyPr>
          <a:lstStyle/>
          <a:p>
            <a:pPr marL="0" marR="0" lvl="0" indent="0" algn="l" rtl="0">
              <a:lnSpc>
                <a:spcPct val="85000"/>
              </a:lnSpc>
              <a:spcBef>
                <a:spcPts val="0"/>
              </a:spcBef>
              <a:spcAft>
                <a:spcPts val="0"/>
              </a:spcAft>
              <a:buClr>
                <a:schemeClr val="accent1"/>
              </a:buClr>
              <a:buSzPct val="25000"/>
              <a:buFont typeface="Arial"/>
              <a:buNone/>
            </a:pPr>
            <a:r>
              <a:rPr lang="en-GB"/>
              <a:t>Digital Specialism</a:t>
            </a:r>
          </a:p>
          <a:p>
            <a:pPr marL="0" marR="0" lvl="1" indent="0" algn="l" rtl="0">
              <a:lnSpc>
                <a:spcPct val="90000"/>
              </a:lnSpc>
              <a:spcBef>
                <a:spcPts val="0"/>
              </a:spcBef>
              <a:buClr>
                <a:schemeClr val="accent1"/>
              </a:buClr>
              <a:buSzPct val="25000"/>
              <a:buFont typeface="Arial"/>
              <a:buNone/>
            </a:pPr>
            <a:endParaRPr sz="1600" b="0" i="0" u="none" strike="noStrike" cap="none">
              <a:solidFill>
                <a:schemeClr val="dk1"/>
              </a:solidFill>
              <a:latin typeface="Calibri"/>
              <a:ea typeface="Calibri"/>
              <a:cs typeface="Calibri"/>
              <a:sym typeface="Calibri"/>
            </a:endParaRPr>
          </a:p>
        </p:txBody>
      </p:sp>
      <p:sp>
        <p:nvSpPr>
          <p:cNvPr id="1240" name="Shape 1240"/>
          <p:cNvSpPr txBox="1">
            <a:spLocks noGrp="1"/>
          </p:cNvSpPr>
          <p:nvPr>
            <p:ph type="ftr" idx="11"/>
          </p:nvPr>
        </p:nvSpPr>
        <p:spPr>
          <a:xfrm flipH="1">
            <a:off x="6251181" y="4722069"/>
            <a:ext cx="8112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r>
              <a:rPr lang="en-GB" sz="800">
                <a:solidFill>
                  <a:srgbClr val="888888"/>
                </a:solidFill>
                <a:latin typeface="Calibri"/>
                <a:ea typeface="Calibri"/>
                <a:cs typeface="Calibri"/>
                <a:sym typeface="Calibri"/>
              </a:rPr>
              <a:t>© AARNet Pty Ltd |</a:t>
            </a:r>
          </a:p>
        </p:txBody>
      </p:sp>
      <p:sp>
        <p:nvSpPr>
          <p:cNvPr id="1241" name="Shape 1241"/>
          <p:cNvSpPr txBox="1">
            <a:spLocks noGrp="1"/>
          </p:cNvSpPr>
          <p:nvPr>
            <p:ph type="body" idx="2"/>
          </p:nvPr>
        </p:nvSpPr>
        <p:spPr>
          <a:xfrm>
            <a:off x="403225" y="1203325"/>
            <a:ext cx="8345400" cy="3096000"/>
          </a:xfrm>
          <a:prstGeom prst="rect">
            <a:avLst/>
          </a:prstGeom>
          <a:noFill/>
          <a:ln>
            <a:noFill/>
          </a:ln>
        </p:spPr>
        <p:txBody>
          <a:bodyPr wrap="square" lIns="0" tIns="0" rIns="0" bIns="0" anchor="t" anchorCtr="0">
            <a:noAutofit/>
          </a:bodyPr>
          <a:lstStyle/>
          <a:p>
            <a:pPr marL="0" lvl="0" indent="0" rtl="0">
              <a:lnSpc>
                <a:spcPct val="115000"/>
              </a:lnSpc>
              <a:spcBef>
                <a:spcPts val="0"/>
              </a:spcBef>
              <a:spcAft>
                <a:spcPts val="1600"/>
              </a:spcAft>
              <a:buNone/>
            </a:pPr>
            <a:r>
              <a:rPr lang="en-GB" b="0">
                <a:solidFill>
                  <a:schemeClr val="dk1"/>
                </a:solidFill>
              </a:rPr>
              <a:t>“When fully developed, digital specialism allows individuals to: innovate in their subject area, profession or practice; use complex functions; understand how technologies work and where they add value; address problems in their subject/profession; think computationally about issues…” (p10)</a:t>
            </a:r>
          </a:p>
          <a:p>
            <a:pPr marL="0" lvl="0" indent="0" rtl="0">
              <a:lnSpc>
                <a:spcPct val="115000"/>
              </a:lnSpc>
              <a:spcBef>
                <a:spcPts val="0"/>
              </a:spcBef>
              <a:spcAft>
                <a:spcPts val="1600"/>
              </a:spcAft>
              <a:buNone/>
            </a:pPr>
            <a:endParaRPr b="0">
              <a:solidFill>
                <a:schemeClr val="dk1"/>
              </a:solidFill>
            </a:endParaRPr>
          </a:p>
          <a:p>
            <a:pPr lvl="0" indent="457200" rtl="0">
              <a:lnSpc>
                <a:spcPct val="115000"/>
              </a:lnSpc>
              <a:spcBef>
                <a:spcPts val="0"/>
              </a:spcBef>
              <a:spcAft>
                <a:spcPts val="1600"/>
              </a:spcAft>
              <a:buNone/>
            </a:pPr>
            <a:endParaRPr b="0">
              <a:solidFill>
                <a:srgbClr val="0C0C0C"/>
              </a:solidFill>
            </a:endParaRPr>
          </a:p>
        </p:txBody>
      </p:sp>
      <p:sp>
        <p:nvSpPr>
          <p:cNvPr id="1242" name="Shape 1242"/>
          <p:cNvSpPr txBox="1">
            <a:spLocks noGrp="1"/>
          </p:cNvSpPr>
          <p:nvPr>
            <p:ph type="body" idx="3"/>
          </p:nvPr>
        </p:nvSpPr>
        <p:spPr>
          <a:xfrm>
            <a:off x="403225" y="4443412"/>
            <a:ext cx="312600" cy="110700"/>
          </a:xfrm>
          <a:prstGeom prst="rect">
            <a:avLst/>
          </a:prstGeom>
          <a:noFill/>
          <a:ln>
            <a:noFill/>
          </a:ln>
        </p:spPr>
        <p:txBody>
          <a:bodyPr wrap="square" lIns="0" tIns="0" rIns="0" bIns="0" anchor="t" anchorCtr="0">
            <a:noAutofit/>
          </a:bodyPr>
          <a:lstStyle/>
          <a:p>
            <a:pPr marL="0" marR="0" lvl="0" indent="0" algn="l" rtl="0">
              <a:lnSpc>
                <a:spcPct val="90000"/>
              </a:lnSpc>
              <a:spcBef>
                <a:spcPts val="0"/>
              </a:spcBef>
              <a:buClr>
                <a:schemeClr val="accent2"/>
              </a:buClr>
              <a:buSzPct val="25000"/>
              <a:buFont typeface="Arial"/>
              <a:buNone/>
            </a:pPr>
            <a:endParaRPr sz="800" b="0" i="0" u="none" strike="noStrike" cap="none">
              <a:solidFill>
                <a:schemeClr val="accent2"/>
              </a:solidFill>
              <a:latin typeface="Calibri"/>
              <a:ea typeface="Calibri"/>
              <a:cs typeface="Calibri"/>
              <a:sym typeface="Calibri"/>
            </a:endParaRPr>
          </a:p>
        </p:txBody>
      </p:sp>
    </p:spTree>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Shape 258"/>
          <p:cNvSpPr txBox="1">
            <a:spLocks noGrp="1"/>
          </p:cNvSpPr>
          <p:nvPr>
            <p:ph type="body" idx="1"/>
          </p:nvPr>
        </p:nvSpPr>
        <p:spPr>
          <a:xfrm>
            <a:off x="403225" y="367886"/>
            <a:ext cx="6789000" cy="588000"/>
          </a:xfrm>
          <a:prstGeom prst="rect">
            <a:avLst/>
          </a:prstGeom>
        </p:spPr>
        <p:txBody>
          <a:bodyPr wrap="square" lIns="91425" tIns="91425" rIns="91425" bIns="91425" anchor="t" anchorCtr="0">
            <a:noAutofit/>
          </a:bodyPr>
          <a:lstStyle/>
          <a:p>
            <a:pPr lvl="0" rtl="0">
              <a:spcBef>
                <a:spcPts val="0"/>
              </a:spcBef>
              <a:buNone/>
            </a:pPr>
            <a:r>
              <a:rPr lang="en-GB"/>
              <a:t>Australia’s National Broadband Network </a:t>
            </a:r>
          </a:p>
        </p:txBody>
      </p:sp>
      <p:sp>
        <p:nvSpPr>
          <p:cNvPr id="259" name="Shape 259"/>
          <p:cNvSpPr txBox="1">
            <a:spLocks noGrp="1"/>
          </p:cNvSpPr>
          <p:nvPr>
            <p:ph type="body" idx="1"/>
          </p:nvPr>
        </p:nvSpPr>
        <p:spPr>
          <a:xfrm>
            <a:off x="311700" y="1152475"/>
            <a:ext cx="8520600" cy="3416400"/>
          </a:xfrm>
          <a:prstGeom prst="rect">
            <a:avLst/>
          </a:prstGeom>
        </p:spPr>
        <p:txBody>
          <a:bodyPr wrap="square" lIns="91425" tIns="91425" rIns="91425" bIns="91425" anchor="t" anchorCtr="0">
            <a:noAutofit/>
          </a:bodyPr>
          <a:lstStyle/>
          <a:p>
            <a:pPr lvl="0" rtl="0">
              <a:spcBef>
                <a:spcPts val="0"/>
              </a:spcBef>
              <a:buNone/>
            </a:pPr>
            <a:r>
              <a:rPr lang="en-GB"/>
              <a:t> </a:t>
            </a:r>
          </a:p>
        </p:txBody>
      </p:sp>
      <p:graphicFrame>
        <p:nvGraphicFramePr>
          <p:cNvPr id="260" name="Shape 260"/>
          <p:cNvGraphicFramePr/>
          <p:nvPr/>
        </p:nvGraphicFramePr>
        <p:xfrm>
          <a:off x="2924175" y="1152475"/>
          <a:ext cx="3295650" cy="2679192"/>
        </p:xfrm>
        <a:graphic>
          <a:graphicData uri="http://schemas.openxmlformats.org/drawingml/2006/table">
            <a:tbl>
              <a:tblPr>
                <a:noFill/>
                <a:tableStyleId>{E99299D1-C4EE-4728-B023-8A9BE1792AAE}</a:tableStyleId>
              </a:tblPr>
              <a:tblGrid>
                <a:gridCol w="1619250"/>
                <a:gridCol w="1676400"/>
              </a:tblGrid>
              <a:tr h="409575">
                <a:tc>
                  <a:txBody>
                    <a:bodyPr/>
                    <a:lstStyle/>
                    <a:p>
                      <a:pPr lvl="0" rtl="0">
                        <a:lnSpc>
                          <a:spcPct val="120000"/>
                        </a:lnSpc>
                        <a:spcBef>
                          <a:spcPts val="0"/>
                        </a:spcBef>
                        <a:buNone/>
                      </a:pPr>
                      <a:r>
                        <a:rPr lang="en-GB">
                          <a:latin typeface="Calibri"/>
                          <a:ea typeface="Calibri"/>
                          <a:cs typeface="Calibri"/>
                          <a:sym typeface="Calibri"/>
                        </a:rPr>
                        <a:t>Download </a:t>
                      </a:r>
                      <a:r>
                        <a:rPr lang="en-GB" b="1">
                          <a:latin typeface="Calibri"/>
                          <a:ea typeface="Calibri"/>
                          <a:cs typeface="Calibri"/>
                          <a:sym typeface="Calibri"/>
                        </a:rPr>
                        <a:t>(Mbps)</a:t>
                      </a:r>
                    </a:p>
                  </a:txBody>
                  <a:tcPr marL="95250" marR="95250" marT="95250" marB="95250">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rtl="0">
                        <a:lnSpc>
                          <a:spcPct val="120000"/>
                        </a:lnSpc>
                        <a:spcBef>
                          <a:spcPts val="0"/>
                        </a:spcBef>
                        <a:buNone/>
                      </a:pPr>
                      <a:r>
                        <a:rPr lang="en-GB">
                          <a:latin typeface="Calibri"/>
                          <a:ea typeface="Calibri"/>
                          <a:cs typeface="Calibri"/>
                          <a:sym typeface="Calibri"/>
                        </a:rPr>
                        <a:t>Upload </a:t>
                      </a:r>
                      <a:r>
                        <a:rPr lang="en-GB" b="1">
                          <a:latin typeface="Calibri"/>
                          <a:ea typeface="Calibri"/>
                          <a:cs typeface="Calibri"/>
                          <a:sym typeface="Calibri"/>
                        </a:rPr>
                        <a:t>(Mbps)</a:t>
                      </a:r>
                    </a:p>
                  </a:txBody>
                  <a:tcPr marL="95250" marR="95250" marT="95250" marB="95250">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r>
              <a:tr h="409575">
                <a:tc>
                  <a:txBody>
                    <a:bodyPr/>
                    <a:lstStyle/>
                    <a:p>
                      <a:pPr lvl="0" rtl="0">
                        <a:lnSpc>
                          <a:spcPct val="120000"/>
                        </a:lnSpc>
                        <a:spcBef>
                          <a:spcPts val="0"/>
                        </a:spcBef>
                        <a:buNone/>
                      </a:pPr>
                      <a:r>
                        <a:rPr lang="en-GB">
                          <a:latin typeface="Calibri"/>
                          <a:ea typeface="Calibri"/>
                          <a:cs typeface="Calibri"/>
                          <a:sym typeface="Calibri"/>
                        </a:rPr>
                        <a:t>12</a:t>
                      </a:r>
                    </a:p>
                  </a:txBody>
                  <a:tcPr marL="95250" marR="95250" marT="95250" marB="95250">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rtl="0">
                        <a:lnSpc>
                          <a:spcPct val="120000"/>
                        </a:lnSpc>
                        <a:spcBef>
                          <a:spcPts val="0"/>
                        </a:spcBef>
                        <a:buNone/>
                      </a:pPr>
                      <a:r>
                        <a:rPr lang="en-GB">
                          <a:latin typeface="Calibri"/>
                          <a:ea typeface="Calibri"/>
                          <a:cs typeface="Calibri"/>
                          <a:sym typeface="Calibri"/>
                        </a:rPr>
                        <a:t>1</a:t>
                      </a:r>
                    </a:p>
                  </a:txBody>
                  <a:tcPr marL="95250" marR="95250" marT="95250" marB="95250">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r>
              <a:tr h="409575">
                <a:tc>
                  <a:txBody>
                    <a:bodyPr/>
                    <a:lstStyle/>
                    <a:p>
                      <a:pPr lvl="0" rtl="0">
                        <a:lnSpc>
                          <a:spcPct val="120000"/>
                        </a:lnSpc>
                        <a:spcBef>
                          <a:spcPts val="0"/>
                        </a:spcBef>
                        <a:buNone/>
                      </a:pPr>
                      <a:r>
                        <a:rPr lang="en-GB">
                          <a:latin typeface="Calibri"/>
                          <a:ea typeface="Calibri"/>
                          <a:cs typeface="Calibri"/>
                          <a:sym typeface="Calibri"/>
                        </a:rPr>
                        <a:t>25</a:t>
                      </a:r>
                    </a:p>
                  </a:txBody>
                  <a:tcPr marL="95250" marR="95250" marT="95250" marB="95250">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rtl="0">
                        <a:lnSpc>
                          <a:spcPct val="120000"/>
                        </a:lnSpc>
                        <a:spcBef>
                          <a:spcPts val="0"/>
                        </a:spcBef>
                        <a:buNone/>
                      </a:pPr>
                      <a:r>
                        <a:rPr lang="en-GB">
                          <a:latin typeface="Calibri"/>
                          <a:ea typeface="Calibri"/>
                          <a:cs typeface="Calibri"/>
                          <a:sym typeface="Calibri"/>
                        </a:rPr>
                        <a:t>5</a:t>
                      </a:r>
                    </a:p>
                  </a:txBody>
                  <a:tcPr marL="95250" marR="95250" marT="95250" marB="95250">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r>
              <a:tr h="409575">
                <a:tc>
                  <a:txBody>
                    <a:bodyPr/>
                    <a:lstStyle/>
                    <a:p>
                      <a:pPr lvl="0" rtl="0">
                        <a:lnSpc>
                          <a:spcPct val="120000"/>
                        </a:lnSpc>
                        <a:spcBef>
                          <a:spcPts val="0"/>
                        </a:spcBef>
                        <a:buNone/>
                      </a:pPr>
                      <a:r>
                        <a:rPr lang="en-GB">
                          <a:latin typeface="Calibri"/>
                          <a:ea typeface="Calibri"/>
                          <a:cs typeface="Calibri"/>
                          <a:sym typeface="Calibri"/>
                        </a:rPr>
                        <a:t>25</a:t>
                      </a:r>
                    </a:p>
                  </a:txBody>
                  <a:tcPr marL="95250" marR="95250" marT="95250" marB="95250">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rtl="0">
                        <a:lnSpc>
                          <a:spcPct val="120000"/>
                        </a:lnSpc>
                        <a:spcBef>
                          <a:spcPts val="0"/>
                        </a:spcBef>
                        <a:buNone/>
                      </a:pPr>
                      <a:r>
                        <a:rPr lang="en-GB">
                          <a:latin typeface="Calibri"/>
                          <a:ea typeface="Calibri"/>
                          <a:cs typeface="Calibri"/>
                          <a:sym typeface="Calibri"/>
                        </a:rPr>
                        <a:t>10</a:t>
                      </a:r>
                    </a:p>
                  </a:txBody>
                  <a:tcPr marL="95250" marR="95250" marT="95250" marB="95250">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r>
              <a:tr h="409575">
                <a:tc>
                  <a:txBody>
                    <a:bodyPr/>
                    <a:lstStyle/>
                    <a:p>
                      <a:pPr lvl="0" rtl="0">
                        <a:lnSpc>
                          <a:spcPct val="120000"/>
                        </a:lnSpc>
                        <a:spcBef>
                          <a:spcPts val="0"/>
                        </a:spcBef>
                        <a:buNone/>
                      </a:pPr>
                      <a:r>
                        <a:rPr lang="en-GB">
                          <a:latin typeface="Calibri"/>
                          <a:ea typeface="Calibri"/>
                          <a:cs typeface="Calibri"/>
                          <a:sym typeface="Calibri"/>
                        </a:rPr>
                        <a:t>50</a:t>
                      </a:r>
                    </a:p>
                  </a:txBody>
                  <a:tcPr marL="95250" marR="95250" marT="95250" marB="95250">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rtl="0">
                        <a:lnSpc>
                          <a:spcPct val="120000"/>
                        </a:lnSpc>
                        <a:spcBef>
                          <a:spcPts val="0"/>
                        </a:spcBef>
                        <a:buNone/>
                      </a:pPr>
                      <a:r>
                        <a:rPr lang="en-GB">
                          <a:latin typeface="Calibri"/>
                          <a:ea typeface="Calibri"/>
                          <a:cs typeface="Calibri"/>
                          <a:sym typeface="Calibri"/>
                        </a:rPr>
                        <a:t>20</a:t>
                      </a:r>
                    </a:p>
                  </a:txBody>
                  <a:tcPr marL="95250" marR="95250" marT="95250" marB="95250">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r>
              <a:tr h="409575">
                <a:tc>
                  <a:txBody>
                    <a:bodyPr/>
                    <a:lstStyle/>
                    <a:p>
                      <a:pPr lvl="0" rtl="0">
                        <a:lnSpc>
                          <a:spcPct val="120000"/>
                        </a:lnSpc>
                        <a:spcBef>
                          <a:spcPts val="0"/>
                        </a:spcBef>
                        <a:buNone/>
                      </a:pPr>
                      <a:r>
                        <a:rPr lang="en-GB">
                          <a:latin typeface="Calibri"/>
                          <a:ea typeface="Calibri"/>
                          <a:cs typeface="Calibri"/>
                          <a:sym typeface="Calibri"/>
                        </a:rPr>
                        <a:t>100</a:t>
                      </a:r>
                    </a:p>
                  </a:txBody>
                  <a:tcPr marL="95250" marR="95250" marT="95250" marB="95250">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rtl="0">
                        <a:lnSpc>
                          <a:spcPct val="120000"/>
                        </a:lnSpc>
                        <a:spcBef>
                          <a:spcPts val="0"/>
                        </a:spcBef>
                        <a:buNone/>
                      </a:pPr>
                      <a:r>
                        <a:rPr lang="en-GB">
                          <a:latin typeface="Calibri"/>
                          <a:ea typeface="Calibri"/>
                          <a:cs typeface="Calibri"/>
                          <a:sym typeface="Calibri"/>
                        </a:rPr>
                        <a:t>40</a:t>
                      </a:r>
                    </a:p>
                  </a:txBody>
                  <a:tcPr marL="95250" marR="95250" marT="95250" marB="95250">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r>
            </a:tbl>
          </a:graphicData>
        </a:graphic>
      </p:graphicFrame>
      <p:sp>
        <p:nvSpPr>
          <p:cNvPr id="261" name="Shape 261"/>
          <p:cNvSpPr/>
          <p:nvPr/>
        </p:nvSpPr>
        <p:spPr>
          <a:xfrm>
            <a:off x="2731375" y="3281225"/>
            <a:ext cx="780300" cy="656100"/>
          </a:xfrm>
          <a:prstGeom prst="ellipse">
            <a:avLst/>
          </a:prstGeom>
          <a:noFill/>
          <a:ln w="38100" cap="flat" cmpd="sng">
            <a:solidFill>
              <a:srgbClr val="FF0000"/>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246"/>
        <p:cNvGrpSpPr/>
        <p:nvPr/>
      </p:nvGrpSpPr>
      <p:grpSpPr>
        <a:xfrm>
          <a:off x="0" y="0"/>
          <a:ext cx="0" cy="0"/>
          <a:chOff x="0" y="0"/>
          <a:chExt cx="0" cy="0"/>
        </a:xfrm>
      </p:grpSpPr>
      <p:pic>
        <p:nvPicPr>
          <p:cNvPr id="1247" name="Shape 1247"/>
          <p:cNvPicPr preferRelativeResize="0">
            <a:picLocks noGrp="1"/>
          </p:cNvPicPr>
          <p:nvPr>
            <p:ph type="pic" idx="2"/>
          </p:nvPr>
        </p:nvPicPr>
        <p:blipFill rotWithShape="1">
          <a:blip r:embed="rId3">
            <a:alphaModFix/>
          </a:blip>
          <a:srcRect/>
          <a:stretch/>
        </p:blipFill>
        <p:spPr>
          <a:xfrm>
            <a:off x="0" y="0"/>
            <a:ext cx="9144000" cy="5143500"/>
          </a:xfrm>
          <a:prstGeom prst="rect">
            <a:avLst/>
          </a:prstGeom>
          <a:solidFill>
            <a:schemeClr val="accent4"/>
          </a:solidFill>
          <a:ln>
            <a:noFill/>
          </a:ln>
        </p:spPr>
      </p:pic>
      <p:sp>
        <p:nvSpPr>
          <p:cNvPr id="1248" name="Shape 1248"/>
          <p:cNvSpPr txBox="1">
            <a:spLocks noGrp="1"/>
          </p:cNvSpPr>
          <p:nvPr>
            <p:ph type="body" idx="1"/>
          </p:nvPr>
        </p:nvSpPr>
        <p:spPr>
          <a:xfrm>
            <a:off x="8103392" y="4667250"/>
            <a:ext cx="652500" cy="227400"/>
          </a:xfrm>
          <a:prstGeom prst="rect">
            <a:avLst/>
          </a:prstGeom>
          <a:blipFill rotWithShape="1">
            <a:blip r:embed="rId4">
              <a:alphaModFix/>
            </a:blip>
            <a:stretch>
              <a:fillRect l="-2409" t="3269" b="1009"/>
            </a:stretch>
          </a:blipFill>
          <a:ln>
            <a:noFill/>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600" b="0" i="0" u="none" strike="noStrike" cap="none">
              <a:latin typeface="Calibri"/>
              <a:ea typeface="Calibri"/>
              <a:cs typeface="Calibri"/>
              <a:sym typeface="Calibri"/>
            </a:endParaRPr>
          </a:p>
        </p:txBody>
      </p:sp>
      <p:sp>
        <p:nvSpPr>
          <p:cNvPr id="1249" name="Shape 1249"/>
          <p:cNvSpPr txBox="1">
            <a:spLocks noGrp="1"/>
          </p:cNvSpPr>
          <p:nvPr>
            <p:ph type="sldNum" idx="12"/>
          </p:nvPr>
        </p:nvSpPr>
        <p:spPr>
          <a:xfrm>
            <a:off x="7070411" y="4722069"/>
            <a:ext cx="1218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fld id="{00000000-1234-1234-1234-123412341234}" type="slidenum">
              <a:rPr lang="en-GB" sz="800">
                <a:solidFill>
                  <a:schemeClr val="lt1"/>
                </a:solidFill>
                <a:latin typeface="Calibri"/>
                <a:ea typeface="Calibri"/>
                <a:cs typeface="Calibri"/>
                <a:sym typeface="Calibri"/>
              </a:rPr>
              <a:t>60</a:t>
            </a:fld>
            <a:endParaRPr lang="en-GB" sz="800">
              <a:solidFill>
                <a:schemeClr val="lt1"/>
              </a:solidFill>
              <a:latin typeface="Calibri"/>
              <a:ea typeface="Calibri"/>
              <a:cs typeface="Calibri"/>
              <a:sym typeface="Calibri"/>
            </a:endParaRPr>
          </a:p>
        </p:txBody>
      </p:sp>
      <p:sp>
        <p:nvSpPr>
          <p:cNvPr id="1250" name="Shape 1250"/>
          <p:cNvSpPr txBox="1">
            <a:spLocks noGrp="1"/>
          </p:cNvSpPr>
          <p:nvPr>
            <p:ph type="ftr" idx="11"/>
          </p:nvPr>
        </p:nvSpPr>
        <p:spPr>
          <a:xfrm flipH="1">
            <a:off x="6251181" y="4722069"/>
            <a:ext cx="8112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r>
              <a:rPr lang="en-GB" sz="800">
                <a:solidFill>
                  <a:schemeClr val="lt1"/>
                </a:solidFill>
                <a:latin typeface="Calibri"/>
                <a:ea typeface="Calibri"/>
                <a:cs typeface="Calibri"/>
                <a:sym typeface="Calibri"/>
              </a:rPr>
              <a:t>© AARNet Pty Ltd |</a:t>
            </a:r>
          </a:p>
        </p:txBody>
      </p:sp>
      <p:sp>
        <p:nvSpPr>
          <p:cNvPr id="1251" name="Shape 1251"/>
          <p:cNvSpPr txBox="1">
            <a:spLocks noGrp="1"/>
          </p:cNvSpPr>
          <p:nvPr>
            <p:ph type="body" idx="3"/>
          </p:nvPr>
        </p:nvSpPr>
        <p:spPr>
          <a:xfrm>
            <a:off x="395287" y="2569900"/>
            <a:ext cx="3024600" cy="1873500"/>
          </a:xfrm>
          <a:prstGeom prst="rect">
            <a:avLst/>
          </a:prstGeom>
          <a:blipFill rotWithShape="1">
            <a:blip r:embed="rId5">
              <a:alphaModFix/>
            </a:blip>
            <a:stretch>
              <a:fillRect r="63399" b="95160"/>
            </a:stretch>
          </a:blipFill>
          <a:ln>
            <a:noFill/>
          </a:ln>
        </p:spPr>
        <p:txBody>
          <a:bodyPr wrap="square" lIns="0" tIns="216000" rIns="0" bIns="0" anchor="t" anchorCtr="0">
            <a:noAutofit/>
          </a:bodyPr>
          <a:lstStyle/>
          <a:p>
            <a:pPr marL="0" marR="0" lvl="0" indent="0" algn="l" rtl="0">
              <a:lnSpc>
                <a:spcPct val="90000"/>
              </a:lnSpc>
              <a:spcBef>
                <a:spcPts val="0"/>
              </a:spcBef>
              <a:spcAft>
                <a:spcPts val="0"/>
              </a:spcAft>
              <a:buClr>
                <a:schemeClr val="lt1"/>
              </a:buClr>
              <a:buSzPct val="25000"/>
              <a:buFont typeface="Arial"/>
              <a:buNone/>
            </a:pPr>
            <a:r>
              <a:rPr lang="en-GB"/>
              <a:t>Making Assertions</a:t>
            </a:r>
          </a:p>
          <a:p>
            <a:pPr marL="0" marR="0" lvl="1" indent="0" algn="l" rtl="0">
              <a:lnSpc>
                <a:spcPct val="90000"/>
              </a:lnSpc>
              <a:spcBef>
                <a:spcPts val="600"/>
              </a:spcBef>
              <a:buClr>
                <a:schemeClr val="accent1"/>
              </a:buClr>
              <a:buSzPct val="25000"/>
              <a:buFont typeface="Arial"/>
              <a:buNone/>
            </a:pPr>
            <a:r>
              <a:rPr lang="en-GB"/>
              <a:t>All the caveats that go with this. </a:t>
            </a:r>
          </a:p>
        </p:txBody>
      </p:sp>
      <p:sp>
        <p:nvSpPr>
          <p:cNvPr id="1252" name="Shape 1252"/>
          <p:cNvSpPr/>
          <p:nvPr/>
        </p:nvSpPr>
        <p:spPr>
          <a:xfrm>
            <a:off x="6804247" y="195485"/>
            <a:ext cx="1951500" cy="1944300"/>
          </a:xfrm>
          <a:prstGeom prst="rect">
            <a:avLst/>
          </a:prstGeom>
          <a:solidFill>
            <a:srgbClr val="FFFF00"/>
          </a:solidFill>
          <a:ln>
            <a:noFill/>
          </a:ln>
        </p:spPr>
        <p:txBody>
          <a:bodyPr wrap="square" lIns="91425" tIns="45700" rIns="91425" bIns="45700" anchor="ctr" anchorCtr="0">
            <a:noAutofit/>
          </a:bodyPr>
          <a:lstStyle/>
          <a:p>
            <a:pPr marR="0" lvl="0" algn="l" rtl="0">
              <a:spcBef>
                <a:spcPts val="0"/>
              </a:spcBef>
              <a:buNone/>
            </a:pPr>
            <a:r>
              <a:rPr lang="en-GB">
                <a:solidFill>
                  <a:schemeClr val="dk1"/>
                </a:solidFill>
                <a:latin typeface="Calibri"/>
                <a:ea typeface="Calibri"/>
                <a:cs typeface="Calibri"/>
                <a:sym typeface="Calibri"/>
              </a:rPr>
              <a:t>Assertions made are based on observation, analysis, research, and experience in and with the library sector as the AARNet eResearch Deployment Strategist </a:t>
            </a:r>
          </a:p>
        </p:txBody>
      </p:sp>
    </p:spTree>
  </p:cSld>
  <p:clrMapOvr>
    <a:masterClrMapping/>
  </p:clrMapOvr>
  <p:transition spd="med">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256"/>
        <p:cNvGrpSpPr/>
        <p:nvPr/>
      </p:nvGrpSpPr>
      <p:grpSpPr>
        <a:xfrm>
          <a:off x="0" y="0"/>
          <a:ext cx="0" cy="0"/>
          <a:chOff x="0" y="0"/>
          <a:chExt cx="0" cy="0"/>
        </a:xfrm>
      </p:grpSpPr>
      <p:sp>
        <p:nvSpPr>
          <p:cNvPr id="1257" name="Shape 1257"/>
          <p:cNvSpPr txBox="1">
            <a:spLocks noGrp="1"/>
          </p:cNvSpPr>
          <p:nvPr>
            <p:ph type="sldNum" idx="12"/>
          </p:nvPr>
        </p:nvSpPr>
        <p:spPr>
          <a:xfrm>
            <a:off x="7070411" y="4722069"/>
            <a:ext cx="121828" cy="123111"/>
          </a:xfrm>
          <a:prstGeom prst="rect">
            <a:avLst/>
          </a:prstGeom>
          <a:noFill/>
          <a:ln>
            <a:noFill/>
          </a:ln>
        </p:spPr>
        <p:txBody>
          <a:bodyPr wrap="square" lIns="0" tIns="0" rIns="0" bIns="0" anchor="ctr" anchorCtr="0">
            <a:noAutofit/>
          </a:bodyPr>
          <a:lstStyle/>
          <a:p>
            <a:pPr marL="0" marR="0" lvl="0" indent="0" algn="l" rtl="0">
              <a:spcBef>
                <a:spcPts val="0"/>
              </a:spcBef>
              <a:buSzPct val="25000"/>
              <a:buNone/>
            </a:pPr>
            <a:fld id="{00000000-1234-1234-1234-123412341234}" type="slidenum">
              <a:rPr lang="en-GB" sz="800">
                <a:solidFill>
                  <a:schemeClr val="accent2"/>
                </a:solidFill>
                <a:latin typeface="Calibri"/>
                <a:ea typeface="Calibri"/>
                <a:cs typeface="Calibri"/>
                <a:sym typeface="Calibri"/>
              </a:rPr>
              <a:t>61</a:t>
            </a:fld>
            <a:endParaRPr lang="en-GB" sz="800">
              <a:solidFill>
                <a:schemeClr val="accent2"/>
              </a:solidFill>
              <a:latin typeface="Calibri"/>
              <a:ea typeface="Calibri"/>
              <a:cs typeface="Calibri"/>
              <a:sym typeface="Calibri"/>
            </a:endParaRPr>
          </a:p>
        </p:txBody>
      </p:sp>
      <p:sp>
        <p:nvSpPr>
          <p:cNvPr id="1258" name="Shape 1258"/>
          <p:cNvSpPr txBox="1">
            <a:spLocks noGrp="1"/>
          </p:cNvSpPr>
          <p:nvPr>
            <p:ph type="body" idx="1"/>
          </p:nvPr>
        </p:nvSpPr>
        <p:spPr>
          <a:xfrm>
            <a:off x="403225" y="367886"/>
            <a:ext cx="6789000" cy="588000"/>
          </a:xfrm>
          <a:prstGeom prst="rect">
            <a:avLst/>
          </a:prstGeom>
          <a:noFill/>
          <a:ln>
            <a:noFill/>
          </a:ln>
        </p:spPr>
        <p:txBody>
          <a:bodyPr wrap="square" lIns="0" tIns="0" rIns="0" bIns="0" anchor="t" anchorCtr="0">
            <a:noAutofit/>
          </a:bodyPr>
          <a:lstStyle/>
          <a:p>
            <a:pPr marL="0" marR="0" lvl="0" indent="0" algn="l" rtl="0">
              <a:lnSpc>
                <a:spcPct val="85000"/>
              </a:lnSpc>
              <a:spcBef>
                <a:spcPts val="0"/>
              </a:spcBef>
              <a:spcAft>
                <a:spcPts val="0"/>
              </a:spcAft>
              <a:buClr>
                <a:schemeClr val="accent1"/>
              </a:buClr>
              <a:buSzPct val="25000"/>
              <a:buFont typeface="Arial"/>
              <a:buNone/>
            </a:pPr>
            <a:r>
              <a:rPr lang="en-GB"/>
              <a:t>Assertion #1</a:t>
            </a:r>
          </a:p>
          <a:p>
            <a:pPr marL="0" marR="0" lvl="1" indent="0" algn="l" rtl="0">
              <a:lnSpc>
                <a:spcPct val="90000"/>
              </a:lnSpc>
              <a:spcBef>
                <a:spcPts val="0"/>
              </a:spcBef>
              <a:buClr>
                <a:schemeClr val="accent1"/>
              </a:buClr>
              <a:buSzPct val="25000"/>
              <a:buFont typeface="Arial"/>
              <a:buNone/>
            </a:pPr>
            <a:endParaRPr sz="1600" b="0" i="0" u="none" strike="noStrike" cap="none">
              <a:solidFill>
                <a:schemeClr val="dk1"/>
              </a:solidFill>
              <a:latin typeface="Calibri"/>
              <a:ea typeface="Calibri"/>
              <a:cs typeface="Calibri"/>
              <a:sym typeface="Calibri"/>
            </a:endParaRPr>
          </a:p>
        </p:txBody>
      </p:sp>
      <p:sp>
        <p:nvSpPr>
          <p:cNvPr id="1259" name="Shape 1259"/>
          <p:cNvSpPr txBox="1">
            <a:spLocks noGrp="1"/>
          </p:cNvSpPr>
          <p:nvPr>
            <p:ph type="ftr" idx="11"/>
          </p:nvPr>
        </p:nvSpPr>
        <p:spPr>
          <a:xfrm flipH="1">
            <a:off x="6251262" y="4722069"/>
            <a:ext cx="811118" cy="123111"/>
          </a:xfrm>
          <a:prstGeom prst="rect">
            <a:avLst/>
          </a:prstGeom>
          <a:noFill/>
          <a:ln>
            <a:noFill/>
          </a:ln>
        </p:spPr>
        <p:txBody>
          <a:bodyPr wrap="square" lIns="0" tIns="0" rIns="0" bIns="0" anchor="ctr" anchorCtr="0">
            <a:noAutofit/>
          </a:bodyPr>
          <a:lstStyle/>
          <a:p>
            <a:pPr marL="0" marR="0" lvl="0" indent="0" algn="l" rtl="0">
              <a:spcBef>
                <a:spcPts val="0"/>
              </a:spcBef>
              <a:buSzPct val="25000"/>
              <a:buNone/>
            </a:pPr>
            <a:r>
              <a:rPr lang="en-GB" sz="800">
                <a:solidFill>
                  <a:srgbClr val="888888"/>
                </a:solidFill>
                <a:latin typeface="Calibri"/>
                <a:ea typeface="Calibri"/>
                <a:cs typeface="Calibri"/>
                <a:sym typeface="Calibri"/>
              </a:rPr>
              <a:t>© AARNet Pty Ltd |</a:t>
            </a:r>
          </a:p>
        </p:txBody>
      </p:sp>
      <p:sp>
        <p:nvSpPr>
          <p:cNvPr id="1260" name="Shape 1260"/>
          <p:cNvSpPr txBox="1">
            <a:spLocks noGrp="1"/>
          </p:cNvSpPr>
          <p:nvPr>
            <p:ph type="body" idx="2"/>
          </p:nvPr>
        </p:nvSpPr>
        <p:spPr>
          <a:xfrm>
            <a:off x="403225" y="1203325"/>
            <a:ext cx="8345488" cy="3095999"/>
          </a:xfrm>
          <a:prstGeom prst="rect">
            <a:avLst/>
          </a:prstGeom>
          <a:noFill/>
          <a:ln>
            <a:noFill/>
          </a:ln>
        </p:spPr>
        <p:txBody>
          <a:bodyPr wrap="square" lIns="0" tIns="0" rIns="0" bIns="0" anchor="t" anchorCtr="0">
            <a:noAutofit/>
          </a:bodyPr>
          <a:lstStyle/>
          <a:p>
            <a:pPr lvl="0" indent="387350" rtl="0">
              <a:lnSpc>
                <a:spcPct val="115000"/>
              </a:lnSpc>
              <a:spcBef>
                <a:spcPts val="0"/>
              </a:spcBef>
              <a:spcAft>
                <a:spcPts val="1600"/>
              </a:spcAft>
              <a:buClr>
                <a:schemeClr val="dk1"/>
              </a:buClr>
              <a:buSzPct val="68750"/>
              <a:buFont typeface="Arial"/>
              <a:buNone/>
            </a:pPr>
            <a:r>
              <a:rPr lang="en-GB">
                <a:solidFill>
                  <a:srgbClr val="0C0C0C"/>
                </a:solidFill>
              </a:rPr>
              <a:t>Infrastructure literacy is a facet of Digital Capability </a:t>
            </a:r>
          </a:p>
        </p:txBody>
      </p:sp>
      <p:sp>
        <p:nvSpPr>
          <p:cNvPr id="1261" name="Shape 1261"/>
          <p:cNvSpPr txBox="1">
            <a:spLocks noGrp="1"/>
          </p:cNvSpPr>
          <p:nvPr>
            <p:ph type="body" idx="3"/>
          </p:nvPr>
        </p:nvSpPr>
        <p:spPr>
          <a:xfrm>
            <a:off x="403225" y="4443412"/>
            <a:ext cx="312586" cy="110799"/>
          </a:xfrm>
          <a:prstGeom prst="rect">
            <a:avLst/>
          </a:prstGeom>
          <a:noFill/>
          <a:ln>
            <a:noFill/>
          </a:ln>
        </p:spPr>
        <p:txBody>
          <a:bodyPr wrap="square" lIns="0" tIns="0" rIns="0" bIns="0" anchor="t" anchorCtr="0">
            <a:noAutofit/>
          </a:bodyPr>
          <a:lstStyle/>
          <a:p>
            <a:pPr marL="0" marR="0" lvl="0" indent="0" algn="l" rtl="0">
              <a:lnSpc>
                <a:spcPct val="90000"/>
              </a:lnSpc>
              <a:spcBef>
                <a:spcPts val="0"/>
              </a:spcBef>
              <a:buClr>
                <a:schemeClr val="accent2"/>
              </a:buClr>
              <a:buSzPct val="25000"/>
              <a:buFont typeface="Arial"/>
              <a:buNone/>
            </a:pPr>
            <a:endParaRPr sz="800" b="0" i="0" u="none" strike="noStrike" cap="none">
              <a:solidFill>
                <a:schemeClr val="accent2"/>
              </a:solidFill>
              <a:latin typeface="Calibri"/>
              <a:ea typeface="Calibri"/>
              <a:cs typeface="Calibri"/>
              <a:sym typeface="Calibri"/>
            </a:endParaRPr>
          </a:p>
        </p:txBody>
      </p:sp>
    </p:spTree>
  </p:cSld>
  <p:clrMapOvr>
    <a:masterClrMapping/>
  </p:clrMapOvr>
  <p:transition spd="med">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265"/>
        <p:cNvGrpSpPr/>
        <p:nvPr/>
      </p:nvGrpSpPr>
      <p:grpSpPr>
        <a:xfrm>
          <a:off x="0" y="0"/>
          <a:ext cx="0" cy="0"/>
          <a:chOff x="0" y="0"/>
          <a:chExt cx="0" cy="0"/>
        </a:xfrm>
      </p:grpSpPr>
      <p:sp>
        <p:nvSpPr>
          <p:cNvPr id="1266" name="Shape 1266"/>
          <p:cNvSpPr txBox="1">
            <a:spLocks noGrp="1"/>
          </p:cNvSpPr>
          <p:nvPr>
            <p:ph type="sldNum" idx="12"/>
          </p:nvPr>
        </p:nvSpPr>
        <p:spPr>
          <a:xfrm>
            <a:off x="7070411" y="4722069"/>
            <a:ext cx="1218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fld id="{00000000-1234-1234-1234-123412341234}" type="slidenum">
              <a:rPr lang="en-GB" sz="800">
                <a:solidFill>
                  <a:schemeClr val="accent2"/>
                </a:solidFill>
                <a:latin typeface="Calibri"/>
                <a:ea typeface="Calibri"/>
                <a:cs typeface="Calibri"/>
                <a:sym typeface="Calibri"/>
              </a:rPr>
              <a:t>62</a:t>
            </a:fld>
            <a:endParaRPr lang="en-GB" sz="800">
              <a:solidFill>
                <a:schemeClr val="accent2"/>
              </a:solidFill>
              <a:latin typeface="Calibri"/>
              <a:ea typeface="Calibri"/>
              <a:cs typeface="Calibri"/>
              <a:sym typeface="Calibri"/>
            </a:endParaRPr>
          </a:p>
        </p:txBody>
      </p:sp>
      <p:sp>
        <p:nvSpPr>
          <p:cNvPr id="1267" name="Shape 1267"/>
          <p:cNvSpPr txBox="1">
            <a:spLocks noGrp="1"/>
          </p:cNvSpPr>
          <p:nvPr>
            <p:ph type="body" idx="1"/>
          </p:nvPr>
        </p:nvSpPr>
        <p:spPr>
          <a:xfrm>
            <a:off x="403225" y="367886"/>
            <a:ext cx="6789000" cy="588000"/>
          </a:xfrm>
          <a:prstGeom prst="rect">
            <a:avLst/>
          </a:prstGeom>
          <a:noFill/>
          <a:ln>
            <a:noFill/>
          </a:ln>
        </p:spPr>
        <p:txBody>
          <a:bodyPr wrap="square" lIns="0" tIns="0" rIns="0" bIns="0" anchor="t" anchorCtr="0">
            <a:noAutofit/>
          </a:bodyPr>
          <a:lstStyle/>
          <a:p>
            <a:pPr marL="0" marR="0" lvl="0" indent="0" algn="l" rtl="0">
              <a:lnSpc>
                <a:spcPct val="85000"/>
              </a:lnSpc>
              <a:spcBef>
                <a:spcPts val="0"/>
              </a:spcBef>
              <a:spcAft>
                <a:spcPts val="0"/>
              </a:spcAft>
              <a:buClr>
                <a:schemeClr val="accent1"/>
              </a:buClr>
              <a:buSzPct val="25000"/>
              <a:buFont typeface="Arial"/>
              <a:buNone/>
            </a:pPr>
            <a:r>
              <a:rPr lang="en-GB"/>
              <a:t>Assertion #2</a:t>
            </a:r>
          </a:p>
          <a:p>
            <a:pPr marL="0" marR="0" lvl="1" indent="0" algn="l" rtl="0">
              <a:lnSpc>
                <a:spcPct val="90000"/>
              </a:lnSpc>
              <a:spcBef>
                <a:spcPts val="0"/>
              </a:spcBef>
              <a:buClr>
                <a:schemeClr val="accent1"/>
              </a:buClr>
              <a:buSzPct val="25000"/>
              <a:buFont typeface="Arial"/>
              <a:buNone/>
            </a:pPr>
            <a:endParaRPr sz="1600" b="0" i="0" u="none" strike="noStrike" cap="none">
              <a:solidFill>
                <a:schemeClr val="dk1"/>
              </a:solidFill>
              <a:latin typeface="Calibri"/>
              <a:ea typeface="Calibri"/>
              <a:cs typeface="Calibri"/>
              <a:sym typeface="Calibri"/>
            </a:endParaRPr>
          </a:p>
        </p:txBody>
      </p:sp>
      <p:sp>
        <p:nvSpPr>
          <p:cNvPr id="1268" name="Shape 1268"/>
          <p:cNvSpPr txBox="1">
            <a:spLocks noGrp="1"/>
          </p:cNvSpPr>
          <p:nvPr>
            <p:ph type="ftr" idx="11"/>
          </p:nvPr>
        </p:nvSpPr>
        <p:spPr>
          <a:xfrm flipH="1">
            <a:off x="6251181" y="4722069"/>
            <a:ext cx="8112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r>
              <a:rPr lang="en-GB" sz="800">
                <a:solidFill>
                  <a:srgbClr val="888888"/>
                </a:solidFill>
                <a:latin typeface="Calibri"/>
                <a:ea typeface="Calibri"/>
                <a:cs typeface="Calibri"/>
                <a:sym typeface="Calibri"/>
              </a:rPr>
              <a:t>© AARNet Pty Ltd |</a:t>
            </a:r>
          </a:p>
        </p:txBody>
      </p:sp>
      <p:sp>
        <p:nvSpPr>
          <p:cNvPr id="1269" name="Shape 1269"/>
          <p:cNvSpPr txBox="1">
            <a:spLocks noGrp="1"/>
          </p:cNvSpPr>
          <p:nvPr>
            <p:ph type="body" idx="2"/>
          </p:nvPr>
        </p:nvSpPr>
        <p:spPr>
          <a:xfrm>
            <a:off x="403225" y="1213996"/>
            <a:ext cx="8345400" cy="3095999"/>
          </a:xfrm>
          <a:prstGeom prst="rect">
            <a:avLst/>
          </a:prstGeom>
          <a:noFill/>
          <a:ln>
            <a:noFill/>
          </a:ln>
        </p:spPr>
        <p:txBody>
          <a:bodyPr wrap="square" lIns="0" tIns="0" rIns="0" bIns="0" anchor="t" anchorCtr="0">
            <a:noAutofit/>
          </a:bodyPr>
          <a:lstStyle/>
          <a:p>
            <a:pPr marL="457200" lvl="0" indent="-69850" rtl="0">
              <a:lnSpc>
                <a:spcPct val="115000"/>
              </a:lnSpc>
              <a:spcBef>
                <a:spcPts val="0"/>
              </a:spcBef>
              <a:spcAft>
                <a:spcPts val="1600"/>
              </a:spcAft>
              <a:buClr>
                <a:schemeClr val="dk1"/>
              </a:buClr>
              <a:buSzPct val="68750"/>
              <a:buFont typeface="Arial"/>
              <a:buNone/>
            </a:pPr>
            <a:r>
              <a:rPr lang="en-GB">
                <a:solidFill>
                  <a:srgbClr val="0C0C0C"/>
                </a:solidFill>
              </a:rPr>
              <a:t>GLAMs have an important societal role to support cultural connection, maintaining societal knowledge, and capacity building (research and education).    </a:t>
            </a:r>
          </a:p>
          <a:p>
            <a:pPr lvl="0" indent="387350" rtl="0">
              <a:lnSpc>
                <a:spcPct val="115000"/>
              </a:lnSpc>
              <a:spcBef>
                <a:spcPts val="0"/>
              </a:spcBef>
              <a:spcAft>
                <a:spcPts val="1600"/>
              </a:spcAft>
              <a:buClr>
                <a:schemeClr val="dk1"/>
              </a:buClr>
              <a:buSzPct val="68750"/>
              <a:buFont typeface="Arial"/>
              <a:buNone/>
            </a:pPr>
            <a:r>
              <a:rPr lang="en-GB">
                <a:solidFill>
                  <a:srgbClr val="0C0C0C"/>
                </a:solidFill>
              </a:rPr>
              <a:t>∴ Infrastructure literacy needs to be built into GLAM practice</a:t>
            </a:r>
          </a:p>
        </p:txBody>
      </p:sp>
      <p:sp>
        <p:nvSpPr>
          <p:cNvPr id="1270" name="Shape 1270"/>
          <p:cNvSpPr txBox="1">
            <a:spLocks noGrp="1"/>
          </p:cNvSpPr>
          <p:nvPr>
            <p:ph type="body" idx="3"/>
          </p:nvPr>
        </p:nvSpPr>
        <p:spPr>
          <a:xfrm>
            <a:off x="403225" y="4443412"/>
            <a:ext cx="312600" cy="110700"/>
          </a:xfrm>
          <a:prstGeom prst="rect">
            <a:avLst/>
          </a:prstGeom>
          <a:noFill/>
          <a:ln>
            <a:noFill/>
          </a:ln>
        </p:spPr>
        <p:txBody>
          <a:bodyPr wrap="square" lIns="0" tIns="0" rIns="0" bIns="0" anchor="t" anchorCtr="0">
            <a:noAutofit/>
          </a:bodyPr>
          <a:lstStyle/>
          <a:p>
            <a:pPr marL="0" marR="0" lvl="0" indent="0" algn="l" rtl="0">
              <a:lnSpc>
                <a:spcPct val="90000"/>
              </a:lnSpc>
              <a:spcBef>
                <a:spcPts val="0"/>
              </a:spcBef>
              <a:buClr>
                <a:schemeClr val="accent2"/>
              </a:buClr>
              <a:buSzPct val="25000"/>
              <a:buFont typeface="Arial"/>
              <a:buNone/>
            </a:pPr>
            <a:endParaRPr sz="800" b="0" i="0" u="none" strike="noStrike" cap="none">
              <a:solidFill>
                <a:schemeClr val="accent2"/>
              </a:solidFill>
              <a:latin typeface="Calibri"/>
              <a:ea typeface="Calibri"/>
              <a:cs typeface="Calibri"/>
              <a:sym typeface="Calibri"/>
            </a:endParaRPr>
          </a:p>
        </p:txBody>
      </p:sp>
    </p:spTree>
  </p:cSld>
  <p:clrMapOvr>
    <a:masterClrMapping/>
  </p:clrMapOvr>
  <p:transition spd="med">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274"/>
        <p:cNvGrpSpPr/>
        <p:nvPr/>
      </p:nvGrpSpPr>
      <p:grpSpPr>
        <a:xfrm>
          <a:off x="0" y="0"/>
          <a:ext cx="0" cy="0"/>
          <a:chOff x="0" y="0"/>
          <a:chExt cx="0" cy="0"/>
        </a:xfrm>
      </p:grpSpPr>
      <p:sp>
        <p:nvSpPr>
          <p:cNvPr id="1275" name="Shape 1275"/>
          <p:cNvSpPr txBox="1">
            <a:spLocks noGrp="1"/>
          </p:cNvSpPr>
          <p:nvPr>
            <p:ph type="sldNum" idx="12"/>
          </p:nvPr>
        </p:nvSpPr>
        <p:spPr>
          <a:xfrm>
            <a:off x="7070411" y="4722069"/>
            <a:ext cx="1218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fld id="{00000000-1234-1234-1234-123412341234}" type="slidenum">
              <a:rPr lang="en-GB" sz="800">
                <a:solidFill>
                  <a:schemeClr val="accent2"/>
                </a:solidFill>
                <a:latin typeface="Calibri"/>
                <a:ea typeface="Calibri"/>
                <a:cs typeface="Calibri"/>
                <a:sym typeface="Calibri"/>
              </a:rPr>
              <a:t>63</a:t>
            </a:fld>
            <a:endParaRPr lang="en-GB" sz="800">
              <a:solidFill>
                <a:schemeClr val="accent2"/>
              </a:solidFill>
              <a:latin typeface="Calibri"/>
              <a:ea typeface="Calibri"/>
              <a:cs typeface="Calibri"/>
              <a:sym typeface="Calibri"/>
            </a:endParaRPr>
          </a:p>
        </p:txBody>
      </p:sp>
      <p:sp>
        <p:nvSpPr>
          <p:cNvPr id="1276" name="Shape 1276"/>
          <p:cNvSpPr txBox="1">
            <a:spLocks noGrp="1"/>
          </p:cNvSpPr>
          <p:nvPr>
            <p:ph type="body" idx="1"/>
          </p:nvPr>
        </p:nvSpPr>
        <p:spPr>
          <a:xfrm>
            <a:off x="403225" y="367886"/>
            <a:ext cx="6789000" cy="588000"/>
          </a:xfrm>
          <a:prstGeom prst="rect">
            <a:avLst/>
          </a:prstGeom>
          <a:noFill/>
          <a:ln>
            <a:noFill/>
          </a:ln>
        </p:spPr>
        <p:txBody>
          <a:bodyPr wrap="square" lIns="0" tIns="0" rIns="0" bIns="0" anchor="t" anchorCtr="0">
            <a:noAutofit/>
          </a:bodyPr>
          <a:lstStyle/>
          <a:p>
            <a:pPr marL="0" marR="0" lvl="0" indent="0" algn="l" rtl="0">
              <a:lnSpc>
                <a:spcPct val="85000"/>
              </a:lnSpc>
              <a:spcBef>
                <a:spcPts val="0"/>
              </a:spcBef>
              <a:spcAft>
                <a:spcPts val="0"/>
              </a:spcAft>
              <a:buClr>
                <a:schemeClr val="accent1"/>
              </a:buClr>
              <a:buSzPct val="25000"/>
              <a:buFont typeface="Arial"/>
              <a:buNone/>
            </a:pPr>
            <a:r>
              <a:rPr lang="en-GB"/>
              <a:t>Assertion #3</a:t>
            </a:r>
          </a:p>
          <a:p>
            <a:pPr marL="0" marR="0" lvl="1" indent="0" algn="l" rtl="0">
              <a:lnSpc>
                <a:spcPct val="90000"/>
              </a:lnSpc>
              <a:spcBef>
                <a:spcPts val="0"/>
              </a:spcBef>
              <a:buClr>
                <a:schemeClr val="accent1"/>
              </a:buClr>
              <a:buSzPct val="25000"/>
              <a:buFont typeface="Arial"/>
              <a:buNone/>
            </a:pPr>
            <a:endParaRPr sz="1600" b="0" i="0" u="none" strike="noStrike" cap="none">
              <a:solidFill>
                <a:schemeClr val="dk1"/>
              </a:solidFill>
              <a:latin typeface="Calibri"/>
              <a:ea typeface="Calibri"/>
              <a:cs typeface="Calibri"/>
              <a:sym typeface="Calibri"/>
            </a:endParaRPr>
          </a:p>
        </p:txBody>
      </p:sp>
      <p:sp>
        <p:nvSpPr>
          <p:cNvPr id="1277" name="Shape 1277"/>
          <p:cNvSpPr txBox="1">
            <a:spLocks noGrp="1"/>
          </p:cNvSpPr>
          <p:nvPr>
            <p:ph type="ftr" idx="11"/>
          </p:nvPr>
        </p:nvSpPr>
        <p:spPr>
          <a:xfrm flipH="1">
            <a:off x="6251181" y="4722069"/>
            <a:ext cx="8112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r>
              <a:rPr lang="en-GB" sz="800">
                <a:solidFill>
                  <a:srgbClr val="888888"/>
                </a:solidFill>
                <a:latin typeface="Calibri"/>
                <a:ea typeface="Calibri"/>
                <a:cs typeface="Calibri"/>
                <a:sym typeface="Calibri"/>
              </a:rPr>
              <a:t>© AARNet Pty Ltd |</a:t>
            </a:r>
          </a:p>
        </p:txBody>
      </p:sp>
      <p:sp>
        <p:nvSpPr>
          <p:cNvPr id="1278" name="Shape 1278"/>
          <p:cNvSpPr txBox="1">
            <a:spLocks noGrp="1"/>
          </p:cNvSpPr>
          <p:nvPr>
            <p:ph type="body" idx="2"/>
          </p:nvPr>
        </p:nvSpPr>
        <p:spPr>
          <a:xfrm>
            <a:off x="403225" y="1203325"/>
            <a:ext cx="8345400" cy="3096000"/>
          </a:xfrm>
          <a:prstGeom prst="rect">
            <a:avLst/>
          </a:prstGeom>
          <a:noFill/>
          <a:ln>
            <a:noFill/>
          </a:ln>
        </p:spPr>
        <p:txBody>
          <a:bodyPr wrap="square" lIns="0" tIns="0" rIns="0" bIns="0" anchor="t" anchorCtr="0">
            <a:noAutofit/>
          </a:bodyPr>
          <a:lstStyle/>
          <a:p>
            <a:pPr lvl="0" rtl="0">
              <a:lnSpc>
                <a:spcPct val="115000"/>
              </a:lnSpc>
              <a:spcBef>
                <a:spcPts val="0"/>
              </a:spcBef>
              <a:spcAft>
                <a:spcPts val="1600"/>
              </a:spcAft>
              <a:buClr>
                <a:schemeClr val="dk1"/>
              </a:buClr>
              <a:buSzPct val="68750"/>
              <a:buFont typeface="Arial"/>
              <a:buNone/>
            </a:pPr>
            <a:r>
              <a:rPr lang="en-GB">
                <a:solidFill>
                  <a:srgbClr val="0C0C0C"/>
                </a:solidFill>
              </a:rPr>
              <a:t>∴ Infrastructure literacy needs to be built into digital literacy programmes in Library and Information Services </a:t>
            </a:r>
          </a:p>
          <a:p>
            <a:pPr marL="0" marR="0" lvl="1" indent="0" algn="l" rtl="0">
              <a:lnSpc>
                <a:spcPct val="90000"/>
              </a:lnSpc>
              <a:spcBef>
                <a:spcPts val="600"/>
              </a:spcBef>
              <a:buClr>
                <a:schemeClr val="accent1"/>
              </a:buClr>
              <a:buSzPct val="25000"/>
              <a:buFont typeface="Arial"/>
              <a:buNone/>
            </a:pPr>
            <a:endParaRPr sz="1600">
              <a:solidFill>
                <a:srgbClr val="0C0C0C"/>
              </a:solidFill>
            </a:endParaRPr>
          </a:p>
        </p:txBody>
      </p:sp>
      <p:sp>
        <p:nvSpPr>
          <p:cNvPr id="1279" name="Shape 1279"/>
          <p:cNvSpPr txBox="1">
            <a:spLocks noGrp="1"/>
          </p:cNvSpPr>
          <p:nvPr>
            <p:ph type="body" idx="3"/>
          </p:nvPr>
        </p:nvSpPr>
        <p:spPr>
          <a:xfrm>
            <a:off x="403225" y="4443412"/>
            <a:ext cx="312600" cy="110700"/>
          </a:xfrm>
          <a:prstGeom prst="rect">
            <a:avLst/>
          </a:prstGeom>
          <a:noFill/>
          <a:ln>
            <a:noFill/>
          </a:ln>
        </p:spPr>
        <p:txBody>
          <a:bodyPr wrap="square" lIns="0" tIns="0" rIns="0" bIns="0" anchor="t" anchorCtr="0">
            <a:noAutofit/>
          </a:bodyPr>
          <a:lstStyle/>
          <a:p>
            <a:pPr marL="0" marR="0" lvl="0" indent="0" algn="l" rtl="0">
              <a:lnSpc>
                <a:spcPct val="90000"/>
              </a:lnSpc>
              <a:spcBef>
                <a:spcPts val="0"/>
              </a:spcBef>
              <a:buClr>
                <a:schemeClr val="accent2"/>
              </a:buClr>
              <a:buSzPct val="25000"/>
              <a:buFont typeface="Arial"/>
              <a:buNone/>
            </a:pPr>
            <a:endParaRPr sz="800" b="0" i="0" u="none" strike="noStrike" cap="none">
              <a:solidFill>
                <a:schemeClr val="accent2"/>
              </a:solidFill>
              <a:latin typeface="Calibri"/>
              <a:ea typeface="Calibri"/>
              <a:cs typeface="Calibri"/>
              <a:sym typeface="Calibri"/>
            </a:endParaRPr>
          </a:p>
        </p:txBody>
      </p:sp>
    </p:spTree>
  </p:cSld>
  <p:clrMapOvr>
    <a:masterClrMapping/>
  </p:clrMapOvr>
  <p:transition spd="med">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283"/>
        <p:cNvGrpSpPr/>
        <p:nvPr/>
      </p:nvGrpSpPr>
      <p:grpSpPr>
        <a:xfrm>
          <a:off x="0" y="0"/>
          <a:ext cx="0" cy="0"/>
          <a:chOff x="0" y="0"/>
          <a:chExt cx="0" cy="0"/>
        </a:xfrm>
      </p:grpSpPr>
      <p:sp>
        <p:nvSpPr>
          <p:cNvPr id="1284" name="Shape 1284"/>
          <p:cNvSpPr txBox="1">
            <a:spLocks noGrp="1"/>
          </p:cNvSpPr>
          <p:nvPr>
            <p:ph type="sldNum" idx="12"/>
          </p:nvPr>
        </p:nvSpPr>
        <p:spPr>
          <a:xfrm>
            <a:off x="7070411" y="4722069"/>
            <a:ext cx="1218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fld id="{00000000-1234-1234-1234-123412341234}" type="slidenum">
              <a:rPr lang="en-GB" sz="800">
                <a:solidFill>
                  <a:schemeClr val="accent2"/>
                </a:solidFill>
                <a:latin typeface="Calibri"/>
                <a:ea typeface="Calibri"/>
                <a:cs typeface="Calibri"/>
                <a:sym typeface="Calibri"/>
              </a:rPr>
              <a:t>64</a:t>
            </a:fld>
            <a:endParaRPr lang="en-GB" sz="800">
              <a:solidFill>
                <a:schemeClr val="accent2"/>
              </a:solidFill>
              <a:latin typeface="Calibri"/>
              <a:ea typeface="Calibri"/>
              <a:cs typeface="Calibri"/>
              <a:sym typeface="Calibri"/>
            </a:endParaRPr>
          </a:p>
        </p:txBody>
      </p:sp>
      <p:sp>
        <p:nvSpPr>
          <p:cNvPr id="1285" name="Shape 1285"/>
          <p:cNvSpPr txBox="1">
            <a:spLocks noGrp="1"/>
          </p:cNvSpPr>
          <p:nvPr>
            <p:ph type="body" idx="1"/>
          </p:nvPr>
        </p:nvSpPr>
        <p:spPr>
          <a:xfrm>
            <a:off x="403225" y="367886"/>
            <a:ext cx="6789000" cy="588000"/>
          </a:xfrm>
          <a:prstGeom prst="rect">
            <a:avLst/>
          </a:prstGeom>
          <a:noFill/>
          <a:ln>
            <a:noFill/>
          </a:ln>
        </p:spPr>
        <p:txBody>
          <a:bodyPr wrap="square" lIns="0" tIns="0" rIns="0" bIns="0" anchor="t" anchorCtr="0">
            <a:noAutofit/>
          </a:bodyPr>
          <a:lstStyle/>
          <a:p>
            <a:pPr marL="0" marR="0" lvl="0" indent="0" algn="l" rtl="0">
              <a:lnSpc>
                <a:spcPct val="85000"/>
              </a:lnSpc>
              <a:spcBef>
                <a:spcPts val="0"/>
              </a:spcBef>
              <a:spcAft>
                <a:spcPts val="0"/>
              </a:spcAft>
              <a:buClr>
                <a:schemeClr val="accent1"/>
              </a:buClr>
              <a:buSzPct val="25000"/>
              <a:buFont typeface="Arial"/>
              <a:buNone/>
            </a:pPr>
            <a:r>
              <a:rPr lang="en-GB"/>
              <a:t>Result?</a:t>
            </a:r>
          </a:p>
          <a:p>
            <a:pPr marL="0" marR="0" lvl="1" indent="0" algn="l" rtl="0">
              <a:lnSpc>
                <a:spcPct val="90000"/>
              </a:lnSpc>
              <a:spcBef>
                <a:spcPts val="0"/>
              </a:spcBef>
              <a:buClr>
                <a:schemeClr val="accent1"/>
              </a:buClr>
              <a:buSzPct val="25000"/>
              <a:buFont typeface="Arial"/>
              <a:buNone/>
            </a:pPr>
            <a:endParaRPr sz="1600" b="0" i="0" u="none" strike="noStrike" cap="none">
              <a:solidFill>
                <a:schemeClr val="dk1"/>
              </a:solidFill>
              <a:latin typeface="Calibri"/>
              <a:ea typeface="Calibri"/>
              <a:cs typeface="Calibri"/>
              <a:sym typeface="Calibri"/>
            </a:endParaRPr>
          </a:p>
        </p:txBody>
      </p:sp>
      <p:sp>
        <p:nvSpPr>
          <p:cNvPr id="1286" name="Shape 1286"/>
          <p:cNvSpPr txBox="1">
            <a:spLocks noGrp="1"/>
          </p:cNvSpPr>
          <p:nvPr>
            <p:ph type="ftr" idx="11"/>
          </p:nvPr>
        </p:nvSpPr>
        <p:spPr>
          <a:xfrm flipH="1">
            <a:off x="6251181" y="4722069"/>
            <a:ext cx="8112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r>
              <a:rPr lang="en-GB" sz="800">
                <a:solidFill>
                  <a:srgbClr val="888888"/>
                </a:solidFill>
                <a:latin typeface="Calibri"/>
                <a:ea typeface="Calibri"/>
                <a:cs typeface="Calibri"/>
                <a:sym typeface="Calibri"/>
              </a:rPr>
              <a:t>© AARNet Pty Ltd |</a:t>
            </a:r>
          </a:p>
        </p:txBody>
      </p:sp>
      <p:sp>
        <p:nvSpPr>
          <p:cNvPr id="1287" name="Shape 1287"/>
          <p:cNvSpPr txBox="1">
            <a:spLocks noGrp="1"/>
          </p:cNvSpPr>
          <p:nvPr>
            <p:ph type="body" idx="2"/>
          </p:nvPr>
        </p:nvSpPr>
        <p:spPr>
          <a:xfrm>
            <a:off x="403225" y="1203325"/>
            <a:ext cx="8345400" cy="3096000"/>
          </a:xfrm>
          <a:prstGeom prst="rect">
            <a:avLst/>
          </a:prstGeom>
          <a:noFill/>
          <a:ln>
            <a:noFill/>
          </a:ln>
        </p:spPr>
        <p:txBody>
          <a:bodyPr wrap="square" lIns="0" tIns="0" rIns="0" bIns="0" anchor="t" anchorCtr="0">
            <a:noAutofit/>
          </a:bodyPr>
          <a:lstStyle/>
          <a:p>
            <a:pPr lvl="0" rtl="0">
              <a:lnSpc>
                <a:spcPct val="115000"/>
              </a:lnSpc>
              <a:spcBef>
                <a:spcPts val="0"/>
              </a:spcBef>
              <a:spcAft>
                <a:spcPts val="1600"/>
              </a:spcAft>
              <a:buClr>
                <a:schemeClr val="dk1"/>
              </a:buClr>
              <a:buSzPct val="68750"/>
              <a:buFont typeface="Arial"/>
              <a:buNone/>
            </a:pPr>
            <a:r>
              <a:rPr lang="en-GB">
                <a:solidFill>
                  <a:srgbClr val="0C0C0C"/>
                </a:solidFill>
              </a:rPr>
              <a:t>If infrastructure literacy is built into digital literacy programmes in Library and Information Services this will form an important extension and fill a gap in what is understood as Digital Capability.  </a:t>
            </a:r>
          </a:p>
          <a:p>
            <a:pPr marL="0" marR="0" lvl="1" indent="0" algn="l" rtl="0">
              <a:lnSpc>
                <a:spcPct val="90000"/>
              </a:lnSpc>
              <a:spcBef>
                <a:spcPts val="600"/>
              </a:spcBef>
              <a:buClr>
                <a:schemeClr val="accent1"/>
              </a:buClr>
              <a:buSzPct val="25000"/>
              <a:buFont typeface="Arial"/>
              <a:buNone/>
            </a:pPr>
            <a:endParaRPr sz="1600">
              <a:solidFill>
                <a:srgbClr val="0C0C0C"/>
              </a:solidFill>
            </a:endParaRPr>
          </a:p>
        </p:txBody>
      </p:sp>
      <p:sp>
        <p:nvSpPr>
          <p:cNvPr id="1288" name="Shape 1288"/>
          <p:cNvSpPr txBox="1">
            <a:spLocks noGrp="1"/>
          </p:cNvSpPr>
          <p:nvPr>
            <p:ph type="body" idx="3"/>
          </p:nvPr>
        </p:nvSpPr>
        <p:spPr>
          <a:xfrm>
            <a:off x="403225" y="4443412"/>
            <a:ext cx="312600" cy="110700"/>
          </a:xfrm>
          <a:prstGeom prst="rect">
            <a:avLst/>
          </a:prstGeom>
          <a:noFill/>
          <a:ln>
            <a:noFill/>
          </a:ln>
        </p:spPr>
        <p:txBody>
          <a:bodyPr wrap="square" lIns="0" tIns="0" rIns="0" bIns="0" anchor="t" anchorCtr="0">
            <a:noAutofit/>
          </a:bodyPr>
          <a:lstStyle/>
          <a:p>
            <a:pPr marL="0" marR="0" lvl="0" indent="0" algn="l" rtl="0">
              <a:lnSpc>
                <a:spcPct val="90000"/>
              </a:lnSpc>
              <a:spcBef>
                <a:spcPts val="0"/>
              </a:spcBef>
              <a:buClr>
                <a:schemeClr val="accent2"/>
              </a:buClr>
              <a:buSzPct val="25000"/>
              <a:buFont typeface="Arial"/>
              <a:buNone/>
            </a:pPr>
            <a:endParaRPr sz="800" b="0" i="0" u="none" strike="noStrike" cap="none">
              <a:solidFill>
                <a:schemeClr val="accent2"/>
              </a:solidFill>
              <a:latin typeface="Calibri"/>
              <a:ea typeface="Calibri"/>
              <a:cs typeface="Calibri"/>
              <a:sym typeface="Calibri"/>
            </a:endParaRPr>
          </a:p>
        </p:txBody>
      </p:sp>
    </p:spTree>
  </p:cSld>
  <p:clrMapOvr>
    <a:masterClrMapping/>
  </p:clrMapOvr>
  <p:transition spd="med">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292"/>
        <p:cNvGrpSpPr/>
        <p:nvPr/>
      </p:nvGrpSpPr>
      <p:grpSpPr>
        <a:xfrm>
          <a:off x="0" y="0"/>
          <a:ext cx="0" cy="0"/>
          <a:chOff x="0" y="0"/>
          <a:chExt cx="0" cy="0"/>
        </a:xfrm>
      </p:grpSpPr>
      <p:sp>
        <p:nvSpPr>
          <p:cNvPr id="1293" name="Shape 1293"/>
          <p:cNvSpPr txBox="1">
            <a:spLocks noGrp="1"/>
          </p:cNvSpPr>
          <p:nvPr>
            <p:ph type="sldNum" idx="12"/>
          </p:nvPr>
        </p:nvSpPr>
        <p:spPr>
          <a:xfrm>
            <a:off x="7070411" y="4722069"/>
            <a:ext cx="1218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fld id="{00000000-1234-1234-1234-123412341234}" type="slidenum">
              <a:rPr lang="en-GB" sz="800">
                <a:solidFill>
                  <a:schemeClr val="accent2"/>
                </a:solidFill>
                <a:latin typeface="Calibri"/>
                <a:ea typeface="Calibri"/>
                <a:cs typeface="Calibri"/>
                <a:sym typeface="Calibri"/>
              </a:rPr>
              <a:t>65</a:t>
            </a:fld>
            <a:endParaRPr lang="en-GB" sz="800">
              <a:solidFill>
                <a:schemeClr val="accent2"/>
              </a:solidFill>
              <a:latin typeface="Calibri"/>
              <a:ea typeface="Calibri"/>
              <a:cs typeface="Calibri"/>
              <a:sym typeface="Calibri"/>
            </a:endParaRPr>
          </a:p>
        </p:txBody>
      </p:sp>
      <p:sp>
        <p:nvSpPr>
          <p:cNvPr id="1294" name="Shape 1294"/>
          <p:cNvSpPr txBox="1">
            <a:spLocks noGrp="1"/>
          </p:cNvSpPr>
          <p:nvPr>
            <p:ph type="ftr" idx="11"/>
          </p:nvPr>
        </p:nvSpPr>
        <p:spPr>
          <a:xfrm flipH="1">
            <a:off x="6251181" y="4722069"/>
            <a:ext cx="8112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r>
              <a:rPr lang="en-GB" sz="800">
                <a:solidFill>
                  <a:srgbClr val="888888"/>
                </a:solidFill>
                <a:latin typeface="Calibri"/>
                <a:ea typeface="Calibri"/>
                <a:cs typeface="Calibri"/>
                <a:sym typeface="Calibri"/>
              </a:rPr>
              <a:t>© AARNet Pty Ltd |</a:t>
            </a:r>
          </a:p>
        </p:txBody>
      </p:sp>
      <p:sp>
        <p:nvSpPr>
          <p:cNvPr id="1295" name="Shape 1295"/>
          <p:cNvSpPr txBox="1">
            <a:spLocks noGrp="1"/>
          </p:cNvSpPr>
          <p:nvPr>
            <p:ph type="body" idx="4"/>
          </p:nvPr>
        </p:nvSpPr>
        <p:spPr>
          <a:xfrm>
            <a:off x="4924043" y="1193009"/>
            <a:ext cx="151500" cy="48300"/>
          </a:xfrm>
          <a:prstGeom prst="rect">
            <a:avLst/>
          </a:prstGeom>
          <a:noFill/>
          <a:ln>
            <a:noFill/>
          </a:ln>
        </p:spPr>
        <p:txBody>
          <a:bodyPr wrap="square" lIns="0" tIns="0" rIns="0" bIns="0" anchor="t" anchorCtr="0">
            <a:noAutofit/>
          </a:bodyPr>
          <a:lstStyle/>
          <a:p>
            <a:pPr marL="0" marR="0" lvl="0" indent="0" algn="l" rtl="0">
              <a:lnSpc>
                <a:spcPct val="90000"/>
              </a:lnSpc>
              <a:spcBef>
                <a:spcPts val="0"/>
              </a:spcBef>
              <a:buClr>
                <a:schemeClr val="accent2"/>
              </a:buClr>
              <a:buSzPct val="25000"/>
              <a:buFont typeface="Arial"/>
              <a:buNone/>
            </a:pPr>
            <a:endParaRPr sz="1000" b="0" i="0" u="none" strike="noStrike" cap="none">
              <a:solidFill>
                <a:schemeClr val="accent2"/>
              </a:solidFill>
              <a:latin typeface="Calibri"/>
              <a:ea typeface="Calibri"/>
              <a:cs typeface="Calibri"/>
              <a:sym typeface="Calibri"/>
            </a:endParaRPr>
          </a:p>
        </p:txBody>
      </p:sp>
      <p:sp>
        <p:nvSpPr>
          <p:cNvPr id="1296" name="Shape 1296"/>
          <p:cNvSpPr txBox="1">
            <a:spLocks noGrp="1"/>
          </p:cNvSpPr>
          <p:nvPr>
            <p:ph type="body" idx="1"/>
          </p:nvPr>
        </p:nvSpPr>
        <p:spPr>
          <a:xfrm>
            <a:off x="4920198" y="171199"/>
            <a:ext cx="1256100" cy="1068300"/>
          </a:xfrm>
          <a:prstGeom prst="rect">
            <a:avLst/>
          </a:prstGeom>
          <a:solidFill>
            <a:schemeClr val="accent1"/>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Universities</a:t>
            </a:r>
          </a:p>
        </p:txBody>
      </p:sp>
      <p:sp>
        <p:nvSpPr>
          <p:cNvPr id="1297" name="Shape 1297"/>
          <p:cNvSpPr>
            <a:spLocks noGrp="1"/>
          </p:cNvSpPr>
          <p:nvPr>
            <p:ph type="body" idx="5"/>
          </p:nvPr>
        </p:nvSpPr>
        <p:spPr>
          <a:xfrm rot="5400000" flipH="1">
            <a:off x="4916166" y="255410"/>
            <a:ext cx="133200" cy="1218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1298" name="Shape 1298"/>
          <p:cNvSpPr txBox="1">
            <a:spLocks noGrp="1"/>
          </p:cNvSpPr>
          <p:nvPr>
            <p:ph type="body" idx="6"/>
          </p:nvPr>
        </p:nvSpPr>
        <p:spPr>
          <a:xfrm>
            <a:off x="6313653" y="171199"/>
            <a:ext cx="1256100" cy="1068300"/>
          </a:xfrm>
          <a:prstGeom prst="rect">
            <a:avLst/>
          </a:prstGeom>
          <a:solidFill>
            <a:schemeClr val="accent1"/>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Government</a:t>
            </a:r>
          </a:p>
        </p:txBody>
      </p:sp>
      <p:sp>
        <p:nvSpPr>
          <p:cNvPr id="1299" name="Shape 1299"/>
          <p:cNvSpPr>
            <a:spLocks noGrp="1"/>
          </p:cNvSpPr>
          <p:nvPr>
            <p:ph type="body" idx="7"/>
          </p:nvPr>
        </p:nvSpPr>
        <p:spPr>
          <a:xfrm rot="5400000" flipH="1">
            <a:off x="6309622" y="255410"/>
            <a:ext cx="133200" cy="1218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1300" name="Shape 1300"/>
          <p:cNvSpPr txBox="1">
            <a:spLocks noGrp="1"/>
          </p:cNvSpPr>
          <p:nvPr>
            <p:ph type="body" idx="8"/>
          </p:nvPr>
        </p:nvSpPr>
        <p:spPr>
          <a:xfrm>
            <a:off x="7707109" y="171199"/>
            <a:ext cx="1256100" cy="1068300"/>
          </a:xfrm>
          <a:prstGeom prst="rect">
            <a:avLst/>
          </a:prstGeom>
          <a:solidFill>
            <a:schemeClr val="accent1"/>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Industry</a:t>
            </a:r>
          </a:p>
        </p:txBody>
      </p:sp>
      <p:sp>
        <p:nvSpPr>
          <p:cNvPr id="1301" name="Shape 1301"/>
          <p:cNvSpPr>
            <a:spLocks noGrp="1"/>
          </p:cNvSpPr>
          <p:nvPr>
            <p:ph type="body" idx="9"/>
          </p:nvPr>
        </p:nvSpPr>
        <p:spPr>
          <a:xfrm rot="5400000" flipH="1">
            <a:off x="7703077" y="255410"/>
            <a:ext cx="133200" cy="1218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1302" name="Shape 1302"/>
          <p:cNvSpPr txBox="1">
            <a:spLocks noGrp="1"/>
          </p:cNvSpPr>
          <p:nvPr>
            <p:ph type="body" idx="1"/>
          </p:nvPr>
        </p:nvSpPr>
        <p:spPr>
          <a:xfrm>
            <a:off x="3267850" y="1330625"/>
            <a:ext cx="1350599" cy="893099"/>
          </a:xfrm>
          <a:prstGeom prst="rect">
            <a:avLst/>
          </a:prstGeom>
          <a:solidFill>
            <a:srgbClr val="FFC20E"/>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Information Technology</a:t>
            </a:r>
          </a:p>
        </p:txBody>
      </p:sp>
      <p:sp>
        <p:nvSpPr>
          <p:cNvPr id="1303" name="Shape 1303"/>
          <p:cNvSpPr>
            <a:spLocks noGrp="1"/>
          </p:cNvSpPr>
          <p:nvPr>
            <p:ph type="body" idx="5"/>
          </p:nvPr>
        </p:nvSpPr>
        <p:spPr>
          <a:xfrm rot="5400000" flipH="1">
            <a:off x="3279439" y="1386438"/>
            <a:ext cx="111300" cy="1311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1304" name="Shape 1304"/>
          <p:cNvSpPr txBox="1">
            <a:spLocks noGrp="1"/>
          </p:cNvSpPr>
          <p:nvPr>
            <p:ph type="body" idx="1"/>
          </p:nvPr>
        </p:nvSpPr>
        <p:spPr>
          <a:xfrm>
            <a:off x="4716100" y="1330625"/>
            <a:ext cx="1350600" cy="893099"/>
          </a:xfrm>
          <a:prstGeom prst="rect">
            <a:avLst/>
          </a:prstGeom>
          <a:solidFill>
            <a:srgbClr val="FFC20E"/>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Library</a:t>
            </a:r>
          </a:p>
        </p:txBody>
      </p:sp>
      <p:sp>
        <p:nvSpPr>
          <p:cNvPr id="1305" name="Shape 1305"/>
          <p:cNvSpPr>
            <a:spLocks noGrp="1"/>
          </p:cNvSpPr>
          <p:nvPr>
            <p:ph type="body" idx="5"/>
          </p:nvPr>
        </p:nvSpPr>
        <p:spPr>
          <a:xfrm rot="5400000" flipH="1">
            <a:off x="4727689" y="1386438"/>
            <a:ext cx="111300" cy="1311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1306" name="Shape 1306"/>
          <p:cNvSpPr txBox="1">
            <a:spLocks noGrp="1"/>
          </p:cNvSpPr>
          <p:nvPr>
            <p:ph type="body" idx="1"/>
          </p:nvPr>
        </p:nvSpPr>
        <p:spPr>
          <a:xfrm>
            <a:off x="6164350" y="1330625"/>
            <a:ext cx="1350599" cy="893099"/>
          </a:xfrm>
          <a:prstGeom prst="rect">
            <a:avLst/>
          </a:prstGeom>
          <a:solidFill>
            <a:srgbClr val="FFC20E"/>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Research</a:t>
            </a:r>
          </a:p>
        </p:txBody>
      </p:sp>
      <p:sp>
        <p:nvSpPr>
          <p:cNvPr id="1307" name="Shape 1307"/>
          <p:cNvSpPr>
            <a:spLocks noGrp="1"/>
          </p:cNvSpPr>
          <p:nvPr>
            <p:ph type="body" idx="5"/>
          </p:nvPr>
        </p:nvSpPr>
        <p:spPr>
          <a:xfrm rot="5400000" flipH="1">
            <a:off x="6175939" y="1386438"/>
            <a:ext cx="111300" cy="1311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1308" name="Shape 1308"/>
          <p:cNvSpPr txBox="1">
            <a:spLocks noGrp="1"/>
          </p:cNvSpPr>
          <p:nvPr>
            <p:ph type="body" idx="1"/>
          </p:nvPr>
        </p:nvSpPr>
        <p:spPr>
          <a:xfrm>
            <a:off x="7612600" y="1330625"/>
            <a:ext cx="1350600" cy="893099"/>
          </a:xfrm>
          <a:prstGeom prst="rect">
            <a:avLst/>
          </a:prstGeom>
          <a:solidFill>
            <a:srgbClr val="FFC20E"/>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Senior Management</a:t>
            </a:r>
          </a:p>
        </p:txBody>
      </p:sp>
      <p:sp>
        <p:nvSpPr>
          <p:cNvPr id="1309" name="Shape 1309"/>
          <p:cNvSpPr>
            <a:spLocks noGrp="1"/>
          </p:cNvSpPr>
          <p:nvPr>
            <p:ph type="body" idx="5"/>
          </p:nvPr>
        </p:nvSpPr>
        <p:spPr>
          <a:xfrm rot="5400000" flipH="1">
            <a:off x="7624189" y="1386438"/>
            <a:ext cx="111300" cy="1311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1310" name="Shape 1310"/>
          <p:cNvSpPr txBox="1">
            <a:spLocks noGrp="1"/>
          </p:cNvSpPr>
          <p:nvPr>
            <p:ph type="body" idx="1"/>
          </p:nvPr>
        </p:nvSpPr>
        <p:spPr>
          <a:xfrm>
            <a:off x="2219999" y="3380849"/>
            <a:ext cx="2094900" cy="893100"/>
          </a:xfrm>
          <a:prstGeom prst="rect">
            <a:avLst/>
          </a:prstGeom>
          <a:solidFill>
            <a:srgbClr val="888888"/>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400"/>
              <a:t>Digital Humanities</a:t>
            </a:r>
          </a:p>
        </p:txBody>
      </p:sp>
      <p:sp>
        <p:nvSpPr>
          <p:cNvPr id="1311" name="Shape 1311"/>
          <p:cNvSpPr>
            <a:spLocks noGrp="1"/>
          </p:cNvSpPr>
          <p:nvPr>
            <p:ph type="body" idx="5"/>
          </p:nvPr>
        </p:nvSpPr>
        <p:spPr>
          <a:xfrm rot="5400000" flipH="1">
            <a:off x="2268433" y="3400352"/>
            <a:ext cx="111600" cy="2034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400" b="0" i="0" u="none" strike="noStrike" cap="none">
              <a:latin typeface="Calibri"/>
              <a:ea typeface="Calibri"/>
              <a:cs typeface="Calibri"/>
              <a:sym typeface="Calibri"/>
            </a:endParaRPr>
          </a:p>
        </p:txBody>
      </p:sp>
      <p:sp>
        <p:nvSpPr>
          <p:cNvPr id="1312" name="Shape 1312"/>
          <p:cNvSpPr txBox="1">
            <a:spLocks noGrp="1"/>
          </p:cNvSpPr>
          <p:nvPr>
            <p:ph type="body" idx="6"/>
          </p:nvPr>
        </p:nvSpPr>
        <p:spPr>
          <a:xfrm>
            <a:off x="4544154" y="3380849"/>
            <a:ext cx="2094899" cy="893100"/>
          </a:xfrm>
          <a:prstGeom prst="rect">
            <a:avLst/>
          </a:prstGeom>
          <a:solidFill>
            <a:srgbClr val="B9B9B9"/>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400"/>
              <a:t>eResearch</a:t>
            </a:r>
          </a:p>
        </p:txBody>
      </p:sp>
      <p:sp>
        <p:nvSpPr>
          <p:cNvPr id="1313" name="Shape 1313"/>
          <p:cNvSpPr>
            <a:spLocks noGrp="1"/>
          </p:cNvSpPr>
          <p:nvPr>
            <p:ph type="body" idx="7"/>
          </p:nvPr>
        </p:nvSpPr>
        <p:spPr>
          <a:xfrm rot="5400000" flipH="1">
            <a:off x="4592588" y="3400352"/>
            <a:ext cx="111600" cy="2034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400" b="0" i="0" u="none" strike="noStrike" cap="none">
              <a:latin typeface="Calibri"/>
              <a:ea typeface="Calibri"/>
              <a:cs typeface="Calibri"/>
              <a:sym typeface="Calibri"/>
            </a:endParaRPr>
          </a:p>
        </p:txBody>
      </p:sp>
      <p:sp>
        <p:nvSpPr>
          <p:cNvPr id="1314" name="Shape 1314"/>
          <p:cNvSpPr txBox="1">
            <a:spLocks noGrp="1"/>
          </p:cNvSpPr>
          <p:nvPr>
            <p:ph type="body" idx="8"/>
          </p:nvPr>
        </p:nvSpPr>
        <p:spPr>
          <a:xfrm>
            <a:off x="6868308" y="3380849"/>
            <a:ext cx="2094900" cy="893100"/>
          </a:xfrm>
          <a:prstGeom prst="rect">
            <a:avLst/>
          </a:prstGeom>
          <a:solidFill>
            <a:srgbClr val="393939"/>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400"/>
              <a:t>NRENs</a:t>
            </a:r>
          </a:p>
        </p:txBody>
      </p:sp>
      <p:sp>
        <p:nvSpPr>
          <p:cNvPr id="1315" name="Shape 1315"/>
          <p:cNvSpPr>
            <a:spLocks noGrp="1"/>
          </p:cNvSpPr>
          <p:nvPr>
            <p:ph type="body" idx="9"/>
          </p:nvPr>
        </p:nvSpPr>
        <p:spPr>
          <a:xfrm rot="5400000" flipH="1">
            <a:off x="6916742" y="3400352"/>
            <a:ext cx="111600" cy="2034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400" b="0" i="0" u="none" strike="noStrike" cap="none">
              <a:latin typeface="Calibri"/>
              <a:ea typeface="Calibri"/>
              <a:cs typeface="Calibri"/>
              <a:sym typeface="Calibri"/>
            </a:endParaRPr>
          </a:p>
        </p:txBody>
      </p:sp>
      <p:sp>
        <p:nvSpPr>
          <p:cNvPr id="1316" name="Shape 1316"/>
          <p:cNvSpPr txBox="1">
            <a:spLocks noGrp="1"/>
          </p:cNvSpPr>
          <p:nvPr>
            <p:ph type="body" idx="1"/>
          </p:nvPr>
        </p:nvSpPr>
        <p:spPr>
          <a:xfrm>
            <a:off x="1384549" y="2314974"/>
            <a:ext cx="1797300" cy="952800"/>
          </a:xfrm>
          <a:prstGeom prst="rect">
            <a:avLst/>
          </a:prstGeom>
          <a:solidFill>
            <a:srgbClr val="164F62"/>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Science </a:t>
            </a:r>
          </a:p>
        </p:txBody>
      </p:sp>
      <p:sp>
        <p:nvSpPr>
          <p:cNvPr id="1317" name="Shape 1317"/>
          <p:cNvSpPr>
            <a:spLocks noGrp="1"/>
          </p:cNvSpPr>
          <p:nvPr>
            <p:ph type="body" idx="5"/>
          </p:nvPr>
        </p:nvSpPr>
        <p:spPr>
          <a:xfrm rot="5400000" flipH="1">
            <a:off x="1414396" y="2356953"/>
            <a:ext cx="119100" cy="1746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1318" name="Shape 1318"/>
          <p:cNvSpPr txBox="1">
            <a:spLocks noGrp="1"/>
          </p:cNvSpPr>
          <p:nvPr>
            <p:ph type="body" idx="1"/>
          </p:nvPr>
        </p:nvSpPr>
        <p:spPr>
          <a:xfrm>
            <a:off x="3311665" y="2314974"/>
            <a:ext cx="1797300" cy="952800"/>
          </a:xfrm>
          <a:prstGeom prst="rect">
            <a:avLst/>
          </a:prstGeom>
          <a:solidFill>
            <a:srgbClr val="74D0F6"/>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Cultural Heritage</a:t>
            </a:r>
          </a:p>
        </p:txBody>
      </p:sp>
      <p:sp>
        <p:nvSpPr>
          <p:cNvPr id="1319" name="Shape 1319"/>
          <p:cNvSpPr>
            <a:spLocks noGrp="1"/>
          </p:cNvSpPr>
          <p:nvPr>
            <p:ph type="body" idx="5"/>
          </p:nvPr>
        </p:nvSpPr>
        <p:spPr>
          <a:xfrm rot="5400000" flipH="1">
            <a:off x="3341512" y="2356953"/>
            <a:ext cx="119100" cy="1746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1320" name="Shape 1320"/>
          <p:cNvSpPr txBox="1">
            <a:spLocks noGrp="1"/>
          </p:cNvSpPr>
          <p:nvPr>
            <p:ph type="body" idx="1"/>
          </p:nvPr>
        </p:nvSpPr>
        <p:spPr>
          <a:xfrm>
            <a:off x="5238782" y="2314974"/>
            <a:ext cx="1797300" cy="952800"/>
          </a:xfrm>
          <a:prstGeom prst="rect">
            <a:avLst/>
          </a:prstGeom>
          <a:solidFill>
            <a:srgbClr val="7BAD91"/>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Health</a:t>
            </a:r>
          </a:p>
        </p:txBody>
      </p:sp>
      <p:sp>
        <p:nvSpPr>
          <p:cNvPr id="1321" name="Shape 1321"/>
          <p:cNvSpPr>
            <a:spLocks noGrp="1"/>
          </p:cNvSpPr>
          <p:nvPr>
            <p:ph type="body" idx="5"/>
          </p:nvPr>
        </p:nvSpPr>
        <p:spPr>
          <a:xfrm rot="5400000" flipH="1">
            <a:off x="5268628" y="2356953"/>
            <a:ext cx="119100" cy="1746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1322" name="Shape 1322"/>
          <p:cNvSpPr txBox="1">
            <a:spLocks noGrp="1"/>
          </p:cNvSpPr>
          <p:nvPr>
            <p:ph type="body" idx="1"/>
          </p:nvPr>
        </p:nvSpPr>
        <p:spPr>
          <a:xfrm>
            <a:off x="7165898" y="2314974"/>
            <a:ext cx="1797300" cy="952800"/>
          </a:xfrm>
          <a:prstGeom prst="rect">
            <a:avLst/>
          </a:prstGeom>
          <a:solidFill>
            <a:srgbClr val="887EBB"/>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K-12 Schools</a:t>
            </a:r>
          </a:p>
        </p:txBody>
      </p:sp>
      <p:sp>
        <p:nvSpPr>
          <p:cNvPr id="1323" name="Shape 1323"/>
          <p:cNvSpPr>
            <a:spLocks noGrp="1"/>
          </p:cNvSpPr>
          <p:nvPr>
            <p:ph type="body" idx="5"/>
          </p:nvPr>
        </p:nvSpPr>
        <p:spPr>
          <a:xfrm rot="5400000" flipH="1">
            <a:off x="7195744" y="2356953"/>
            <a:ext cx="119100" cy="1746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cxnSp>
        <p:nvCxnSpPr>
          <p:cNvPr id="1324" name="Shape 1324"/>
          <p:cNvCxnSpPr>
            <a:stCxn id="1304" idx="0"/>
            <a:endCxn id="1302" idx="0"/>
          </p:cNvCxnSpPr>
          <p:nvPr/>
        </p:nvCxnSpPr>
        <p:spPr>
          <a:xfrm rot="5400000">
            <a:off x="4666900" y="606725"/>
            <a:ext cx="600" cy="1448400"/>
          </a:xfrm>
          <a:prstGeom prst="curvedConnector3">
            <a:avLst>
              <a:gd name="adj1" fmla="val -39687500"/>
            </a:avLst>
          </a:prstGeom>
          <a:noFill/>
          <a:ln w="9525" cap="flat" cmpd="sng">
            <a:solidFill>
              <a:schemeClr val="dk2"/>
            </a:solidFill>
            <a:prstDash val="dash"/>
            <a:round/>
            <a:headEnd type="none" w="lg" len="lg"/>
            <a:tailEnd type="none" w="lg" len="lg"/>
          </a:ln>
        </p:spPr>
      </p:cxnSp>
      <p:cxnSp>
        <p:nvCxnSpPr>
          <p:cNvPr id="1325" name="Shape 1325"/>
          <p:cNvCxnSpPr>
            <a:stCxn id="1304" idx="2"/>
          </p:cNvCxnSpPr>
          <p:nvPr/>
        </p:nvCxnSpPr>
        <p:spPr>
          <a:xfrm rot="-5400000" flipH="1">
            <a:off x="5068000" y="2547125"/>
            <a:ext cx="1588800" cy="942000"/>
          </a:xfrm>
          <a:prstGeom prst="curvedConnector3">
            <a:avLst>
              <a:gd name="adj1" fmla="val 50000"/>
            </a:avLst>
          </a:prstGeom>
          <a:noFill/>
          <a:ln w="9525" cap="flat" cmpd="sng">
            <a:solidFill>
              <a:schemeClr val="dk2"/>
            </a:solidFill>
            <a:prstDash val="dash"/>
            <a:round/>
            <a:headEnd type="none" w="lg" len="lg"/>
            <a:tailEnd type="none" w="lg" len="lg"/>
          </a:ln>
        </p:spPr>
      </p:cxnSp>
      <p:cxnSp>
        <p:nvCxnSpPr>
          <p:cNvPr id="1326" name="Shape 1326"/>
          <p:cNvCxnSpPr>
            <a:stCxn id="1304" idx="0"/>
          </p:cNvCxnSpPr>
          <p:nvPr/>
        </p:nvCxnSpPr>
        <p:spPr>
          <a:xfrm rot="-5400000">
            <a:off x="6418450" y="-345924"/>
            <a:ext cx="649500" cy="2703600"/>
          </a:xfrm>
          <a:prstGeom prst="curvedConnector2">
            <a:avLst/>
          </a:prstGeom>
          <a:noFill/>
          <a:ln w="9525" cap="flat" cmpd="sng">
            <a:solidFill>
              <a:schemeClr val="dk2"/>
            </a:solidFill>
            <a:prstDash val="dash"/>
            <a:round/>
            <a:headEnd type="none" w="lg" len="lg"/>
            <a:tailEnd type="none" w="lg" len="lg"/>
          </a:ln>
        </p:spPr>
      </p:cxnSp>
      <p:cxnSp>
        <p:nvCxnSpPr>
          <p:cNvPr id="1327" name="Shape 1327"/>
          <p:cNvCxnSpPr>
            <a:stCxn id="1304" idx="0"/>
          </p:cNvCxnSpPr>
          <p:nvPr/>
        </p:nvCxnSpPr>
        <p:spPr>
          <a:xfrm rot="-5400000">
            <a:off x="5659000" y="358625"/>
            <a:ext cx="704400" cy="1239600"/>
          </a:xfrm>
          <a:prstGeom prst="curvedConnector2">
            <a:avLst/>
          </a:prstGeom>
          <a:noFill/>
          <a:ln w="9525" cap="flat" cmpd="sng">
            <a:solidFill>
              <a:schemeClr val="dk2"/>
            </a:solidFill>
            <a:prstDash val="dash"/>
            <a:round/>
            <a:headEnd type="none" w="lg" len="lg"/>
            <a:tailEnd type="none" w="lg" len="lg"/>
          </a:ln>
        </p:spPr>
      </p:cxnSp>
      <p:cxnSp>
        <p:nvCxnSpPr>
          <p:cNvPr id="1328" name="Shape 1328"/>
          <p:cNvCxnSpPr>
            <a:stCxn id="1304" idx="0"/>
          </p:cNvCxnSpPr>
          <p:nvPr/>
        </p:nvCxnSpPr>
        <p:spPr>
          <a:xfrm rot="-5400000">
            <a:off x="5118850" y="945875"/>
            <a:ext cx="657300" cy="112200"/>
          </a:xfrm>
          <a:prstGeom prst="curvedConnector3">
            <a:avLst>
              <a:gd name="adj1" fmla="val 50000"/>
            </a:avLst>
          </a:prstGeom>
          <a:noFill/>
          <a:ln w="9525" cap="flat" cmpd="sng">
            <a:solidFill>
              <a:schemeClr val="dk2"/>
            </a:solidFill>
            <a:prstDash val="dash"/>
            <a:round/>
            <a:headEnd type="none" w="lg" len="lg"/>
            <a:tailEnd type="none" w="lg" len="lg"/>
          </a:ln>
        </p:spPr>
      </p:cxnSp>
      <p:cxnSp>
        <p:nvCxnSpPr>
          <p:cNvPr id="1329" name="Shape 1329"/>
          <p:cNvCxnSpPr/>
          <p:nvPr/>
        </p:nvCxnSpPr>
        <p:spPr>
          <a:xfrm>
            <a:off x="5391400" y="2223725"/>
            <a:ext cx="2343300" cy="1737600"/>
          </a:xfrm>
          <a:prstGeom prst="curvedConnector3">
            <a:avLst>
              <a:gd name="adj1" fmla="val 50000"/>
            </a:avLst>
          </a:prstGeom>
          <a:noFill/>
          <a:ln w="9525" cap="flat" cmpd="sng">
            <a:solidFill>
              <a:schemeClr val="dk2"/>
            </a:solidFill>
            <a:prstDash val="dash"/>
            <a:round/>
            <a:headEnd type="none" w="lg" len="lg"/>
            <a:tailEnd type="none" w="lg" len="lg"/>
          </a:ln>
        </p:spPr>
      </p:cxnSp>
      <p:cxnSp>
        <p:nvCxnSpPr>
          <p:cNvPr id="1330" name="Shape 1330"/>
          <p:cNvCxnSpPr>
            <a:stCxn id="1304" idx="0"/>
          </p:cNvCxnSpPr>
          <p:nvPr/>
        </p:nvCxnSpPr>
        <p:spPr>
          <a:xfrm rot="-5400000" flipH="1">
            <a:off x="5820400" y="901625"/>
            <a:ext cx="411899" cy="1269900"/>
          </a:xfrm>
          <a:prstGeom prst="curvedConnector4">
            <a:avLst>
              <a:gd name="adj1" fmla="val -57811"/>
              <a:gd name="adj2" fmla="val 76589"/>
            </a:avLst>
          </a:prstGeom>
          <a:noFill/>
          <a:ln w="9525" cap="flat" cmpd="sng">
            <a:solidFill>
              <a:schemeClr val="dk2"/>
            </a:solidFill>
            <a:prstDash val="dash"/>
            <a:round/>
            <a:headEnd type="none" w="lg" len="lg"/>
            <a:tailEnd type="none" w="lg" len="lg"/>
          </a:ln>
        </p:spPr>
      </p:cxnSp>
    </p:spTree>
  </p:cSld>
  <p:clrMapOvr>
    <a:masterClrMapping/>
  </p:clrMapOvr>
  <p:transition spd="med">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334"/>
        <p:cNvGrpSpPr/>
        <p:nvPr/>
      </p:nvGrpSpPr>
      <p:grpSpPr>
        <a:xfrm>
          <a:off x="0" y="0"/>
          <a:ext cx="0" cy="0"/>
          <a:chOff x="0" y="0"/>
          <a:chExt cx="0" cy="0"/>
        </a:xfrm>
      </p:grpSpPr>
      <p:sp>
        <p:nvSpPr>
          <p:cNvPr id="1335" name="Shape 1335"/>
          <p:cNvSpPr txBox="1">
            <a:spLocks noGrp="1"/>
          </p:cNvSpPr>
          <p:nvPr>
            <p:ph type="sldNum" idx="12"/>
          </p:nvPr>
        </p:nvSpPr>
        <p:spPr>
          <a:xfrm>
            <a:off x="7070411" y="4722069"/>
            <a:ext cx="1218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fld id="{00000000-1234-1234-1234-123412341234}" type="slidenum">
              <a:rPr lang="en-GB" sz="800">
                <a:solidFill>
                  <a:schemeClr val="accent2"/>
                </a:solidFill>
                <a:latin typeface="Calibri"/>
                <a:ea typeface="Calibri"/>
                <a:cs typeface="Calibri"/>
                <a:sym typeface="Calibri"/>
              </a:rPr>
              <a:t>66</a:t>
            </a:fld>
            <a:endParaRPr lang="en-GB" sz="800">
              <a:solidFill>
                <a:schemeClr val="accent2"/>
              </a:solidFill>
              <a:latin typeface="Calibri"/>
              <a:ea typeface="Calibri"/>
              <a:cs typeface="Calibri"/>
              <a:sym typeface="Calibri"/>
            </a:endParaRPr>
          </a:p>
        </p:txBody>
      </p:sp>
      <p:sp>
        <p:nvSpPr>
          <p:cNvPr id="1336" name="Shape 1336"/>
          <p:cNvSpPr txBox="1">
            <a:spLocks noGrp="1"/>
          </p:cNvSpPr>
          <p:nvPr>
            <p:ph type="ftr" idx="11"/>
          </p:nvPr>
        </p:nvSpPr>
        <p:spPr>
          <a:xfrm flipH="1">
            <a:off x="6251181" y="4722069"/>
            <a:ext cx="8112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r>
              <a:rPr lang="en-GB" sz="800">
                <a:solidFill>
                  <a:srgbClr val="888888"/>
                </a:solidFill>
                <a:latin typeface="Calibri"/>
                <a:ea typeface="Calibri"/>
                <a:cs typeface="Calibri"/>
                <a:sym typeface="Calibri"/>
              </a:rPr>
              <a:t>© AARNet Pty Ltd |</a:t>
            </a:r>
          </a:p>
        </p:txBody>
      </p:sp>
      <p:sp>
        <p:nvSpPr>
          <p:cNvPr id="1337" name="Shape 1337"/>
          <p:cNvSpPr txBox="1">
            <a:spLocks noGrp="1"/>
          </p:cNvSpPr>
          <p:nvPr>
            <p:ph type="body" idx="4"/>
          </p:nvPr>
        </p:nvSpPr>
        <p:spPr>
          <a:xfrm>
            <a:off x="4924043" y="1193009"/>
            <a:ext cx="151500" cy="48300"/>
          </a:xfrm>
          <a:prstGeom prst="rect">
            <a:avLst/>
          </a:prstGeom>
          <a:noFill/>
          <a:ln>
            <a:noFill/>
          </a:ln>
        </p:spPr>
        <p:txBody>
          <a:bodyPr wrap="square" lIns="0" tIns="0" rIns="0" bIns="0" anchor="t" anchorCtr="0">
            <a:noAutofit/>
          </a:bodyPr>
          <a:lstStyle/>
          <a:p>
            <a:pPr marL="0" marR="0" lvl="0" indent="0" algn="l" rtl="0">
              <a:lnSpc>
                <a:spcPct val="90000"/>
              </a:lnSpc>
              <a:spcBef>
                <a:spcPts val="0"/>
              </a:spcBef>
              <a:buClr>
                <a:schemeClr val="accent2"/>
              </a:buClr>
              <a:buSzPct val="25000"/>
              <a:buFont typeface="Arial"/>
              <a:buNone/>
            </a:pPr>
            <a:endParaRPr sz="1000" b="0" i="0" u="none" strike="noStrike" cap="none">
              <a:solidFill>
                <a:schemeClr val="accent2"/>
              </a:solidFill>
              <a:latin typeface="Calibri"/>
              <a:ea typeface="Calibri"/>
              <a:cs typeface="Calibri"/>
              <a:sym typeface="Calibri"/>
            </a:endParaRPr>
          </a:p>
        </p:txBody>
      </p:sp>
      <p:sp>
        <p:nvSpPr>
          <p:cNvPr id="1338" name="Shape 1338"/>
          <p:cNvSpPr txBox="1">
            <a:spLocks noGrp="1"/>
          </p:cNvSpPr>
          <p:nvPr>
            <p:ph type="body" idx="1"/>
          </p:nvPr>
        </p:nvSpPr>
        <p:spPr>
          <a:xfrm>
            <a:off x="4920198" y="171199"/>
            <a:ext cx="1256100" cy="1068300"/>
          </a:xfrm>
          <a:prstGeom prst="rect">
            <a:avLst/>
          </a:prstGeom>
          <a:solidFill>
            <a:schemeClr val="accent1"/>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Universities</a:t>
            </a:r>
          </a:p>
        </p:txBody>
      </p:sp>
      <p:sp>
        <p:nvSpPr>
          <p:cNvPr id="1339" name="Shape 1339"/>
          <p:cNvSpPr>
            <a:spLocks noGrp="1"/>
          </p:cNvSpPr>
          <p:nvPr>
            <p:ph type="body" idx="5"/>
          </p:nvPr>
        </p:nvSpPr>
        <p:spPr>
          <a:xfrm rot="5400000" flipH="1">
            <a:off x="4916166" y="255410"/>
            <a:ext cx="133200" cy="1218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1340" name="Shape 1340"/>
          <p:cNvSpPr txBox="1">
            <a:spLocks noGrp="1"/>
          </p:cNvSpPr>
          <p:nvPr>
            <p:ph type="body" idx="6"/>
          </p:nvPr>
        </p:nvSpPr>
        <p:spPr>
          <a:xfrm>
            <a:off x="6313653" y="171199"/>
            <a:ext cx="1256100" cy="1068300"/>
          </a:xfrm>
          <a:prstGeom prst="rect">
            <a:avLst/>
          </a:prstGeom>
          <a:solidFill>
            <a:schemeClr val="accent1"/>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Government</a:t>
            </a:r>
          </a:p>
        </p:txBody>
      </p:sp>
      <p:sp>
        <p:nvSpPr>
          <p:cNvPr id="1341" name="Shape 1341"/>
          <p:cNvSpPr>
            <a:spLocks noGrp="1"/>
          </p:cNvSpPr>
          <p:nvPr>
            <p:ph type="body" idx="7"/>
          </p:nvPr>
        </p:nvSpPr>
        <p:spPr>
          <a:xfrm rot="5400000" flipH="1">
            <a:off x="6309622" y="255410"/>
            <a:ext cx="133200" cy="1218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1342" name="Shape 1342"/>
          <p:cNvSpPr txBox="1">
            <a:spLocks noGrp="1"/>
          </p:cNvSpPr>
          <p:nvPr>
            <p:ph type="body" idx="8"/>
          </p:nvPr>
        </p:nvSpPr>
        <p:spPr>
          <a:xfrm>
            <a:off x="7707109" y="171199"/>
            <a:ext cx="1256100" cy="1068300"/>
          </a:xfrm>
          <a:prstGeom prst="rect">
            <a:avLst/>
          </a:prstGeom>
          <a:solidFill>
            <a:schemeClr val="accent1"/>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Industry</a:t>
            </a:r>
          </a:p>
        </p:txBody>
      </p:sp>
      <p:sp>
        <p:nvSpPr>
          <p:cNvPr id="1343" name="Shape 1343"/>
          <p:cNvSpPr>
            <a:spLocks noGrp="1"/>
          </p:cNvSpPr>
          <p:nvPr>
            <p:ph type="body" idx="9"/>
          </p:nvPr>
        </p:nvSpPr>
        <p:spPr>
          <a:xfrm rot="5400000" flipH="1">
            <a:off x="7703077" y="255410"/>
            <a:ext cx="133200" cy="1218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1344" name="Shape 1344"/>
          <p:cNvSpPr txBox="1">
            <a:spLocks noGrp="1"/>
          </p:cNvSpPr>
          <p:nvPr>
            <p:ph type="body" idx="1"/>
          </p:nvPr>
        </p:nvSpPr>
        <p:spPr>
          <a:xfrm>
            <a:off x="3267850" y="1330625"/>
            <a:ext cx="1350599" cy="893099"/>
          </a:xfrm>
          <a:prstGeom prst="rect">
            <a:avLst/>
          </a:prstGeom>
          <a:solidFill>
            <a:srgbClr val="FFC20E"/>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Information Technology</a:t>
            </a:r>
          </a:p>
        </p:txBody>
      </p:sp>
      <p:sp>
        <p:nvSpPr>
          <p:cNvPr id="1345" name="Shape 1345"/>
          <p:cNvSpPr>
            <a:spLocks noGrp="1"/>
          </p:cNvSpPr>
          <p:nvPr>
            <p:ph type="body" idx="5"/>
          </p:nvPr>
        </p:nvSpPr>
        <p:spPr>
          <a:xfrm rot="5400000" flipH="1">
            <a:off x="3279439" y="1386438"/>
            <a:ext cx="111300" cy="1311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1346" name="Shape 1346"/>
          <p:cNvSpPr txBox="1">
            <a:spLocks noGrp="1"/>
          </p:cNvSpPr>
          <p:nvPr>
            <p:ph type="body" idx="1"/>
          </p:nvPr>
        </p:nvSpPr>
        <p:spPr>
          <a:xfrm>
            <a:off x="4716100" y="1330625"/>
            <a:ext cx="1350600" cy="893099"/>
          </a:xfrm>
          <a:prstGeom prst="rect">
            <a:avLst/>
          </a:prstGeom>
          <a:solidFill>
            <a:srgbClr val="FFC20E"/>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Library</a:t>
            </a:r>
          </a:p>
        </p:txBody>
      </p:sp>
      <p:sp>
        <p:nvSpPr>
          <p:cNvPr id="1347" name="Shape 1347"/>
          <p:cNvSpPr>
            <a:spLocks noGrp="1"/>
          </p:cNvSpPr>
          <p:nvPr>
            <p:ph type="body" idx="5"/>
          </p:nvPr>
        </p:nvSpPr>
        <p:spPr>
          <a:xfrm rot="5400000" flipH="1">
            <a:off x="4727689" y="1386438"/>
            <a:ext cx="111300" cy="1311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1348" name="Shape 1348"/>
          <p:cNvSpPr txBox="1">
            <a:spLocks noGrp="1"/>
          </p:cNvSpPr>
          <p:nvPr>
            <p:ph type="body" idx="1"/>
          </p:nvPr>
        </p:nvSpPr>
        <p:spPr>
          <a:xfrm>
            <a:off x="6164350" y="1330625"/>
            <a:ext cx="1350599" cy="893099"/>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Research</a:t>
            </a:r>
          </a:p>
        </p:txBody>
      </p:sp>
      <p:sp>
        <p:nvSpPr>
          <p:cNvPr id="1349" name="Shape 1349"/>
          <p:cNvSpPr>
            <a:spLocks noGrp="1"/>
          </p:cNvSpPr>
          <p:nvPr>
            <p:ph type="body" idx="5"/>
          </p:nvPr>
        </p:nvSpPr>
        <p:spPr>
          <a:xfrm rot="5400000" flipH="1">
            <a:off x="6175939" y="1386438"/>
            <a:ext cx="111300" cy="1311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1350" name="Shape 1350"/>
          <p:cNvSpPr txBox="1">
            <a:spLocks noGrp="1"/>
          </p:cNvSpPr>
          <p:nvPr>
            <p:ph type="body" idx="1"/>
          </p:nvPr>
        </p:nvSpPr>
        <p:spPr>
          <a:xfrm>
            <a:off x="7612600" y="1330625"/>
            <a:ext cx="1350600" cy="893099"/>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Senior Management</a:t>
            </a:r>
          </a:p>
        </p:txBody>
      </p:sp>
      <p:sp>
        <p:nvSpPr>
          <p:cNvPr id="1351" name="Shape 1351"/>
          <p:cNvSpPr>
            <a:spLocks noGrp="1"/>
          </p:cNvSpPr>
          <p:nvPr>
            <p:ph type="body" idx="5"/>
          </p:nvPr>
        </p:nvSpPr>
        <p:spPr>
          <a:xfrm rot="5400000" flipH="1">
            <a:off x="7624189" y="1386438"/>
            <a:ext cx="111300" cy="1311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1352" name="Shape 1352"/>
          <p:cNvSpPr txBox="1">
            <a:spLocks noGrp="1"/>
          </p:cNvSpPr>
          <p:nvPr>
            <p:ph type="body" idx="1"/>
          </p:nvPr>
        </p:nvSpPr>
        <p:spPr>
          <a:xfrm>
            <a:off x="2219999" y="3380849"/>
            <a:ext cx="2094900" cy="893100"/>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400"/>
              <a:t>Digital Humanities</a:t>
            </a:r>
          </a:p>
        </p:txBody>
      </p:sp>
      <p:sp>
        <p:nvSpPr>
          <p:cNvPr id="1353" name="Shape 1353"/>
          <p:cNvSpPr>
            <a:spLocks noGrp="1"/>
          </p:cNvSpPr>
          <p:nvPr>
            <p:ph type="body" idx="5"/>
          </p:nvPr>
        </p:nvSpPr>
        <p:spPr>
          <a:xfrm rot="5400000" flipH="1">
            <a:off x="2268433" y="3400352"/>
            <a:ext cx="111600" cy="2034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400" b="0" i="0" u="none" strike="noStrike" cap="none">
              <a:latin typeface="Calibri"/>
              <a:ea typeface="Calibri"/>
              <a:cs typeface="Calibri"/>
              <a:sym typeface="Calibri"/>
            </a:endParaRPr>
          </a:p>
        </p:txBody>
      </p:sp>
      <p:sp>
        <p:nvSpPr>
          <p:cNvPr id="1354" name="Shape 1354"/>
          <p:cNvSpPr txBox="1">
            <a:spLocks noGrp="1"/>
          </p:cNvSpPr>
          <p:nvPr>
            <p:ph type="body" idx="6"/>
          </p:nvPr>
        </p:nvSpPr>
        <p:spPr>
          <a:xfrm>
            <a:off x="4544154" y="3380849"/>
            <a:ext cx="2094899" cy="893100"/>
          </a:xfrm>
          <a:prstGeom prst="rect">
            <a:avLst/>
          </a:prstGeom>
          <a:solidFill>
            <a:srgbClr val="B9B9B9"/>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400"/>
              <a:t>eResearch</a:t>
            </a:r>
          </a:p>
        </p:txBody>
      </p:sp>
      <p:sp>
        <p:nvSpPr>
          <p:cNvPr id="1355" name="Shape 1355"/>
          <p:cNvSpPr>
            <a:spLocks noGrp="1"/>
          </p:cNvSpPr>
          <p:nvPr>
            <p:ph type="body" idx="7"/>
          </p:nvPr>
        </p:nvSpPr>
        <p:spPr>
          <a:xfrm rot="5400000" flipH="1">
            <a:off x="4592588" y="3400352"/>
            <a:ext cx="111600" cy="2034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400" b="0" i="0" u="none" strike="noStrike" cap="none">
              <a:latin typeface="Calibri"/>
              <a:ea typeface="Calibri"/>
              <a:cs typeface="Calibri"/>
              <a:sym typeface="Calibri"/>
            </a:endParaRPr>
          </a:p>
        </p:txBody>
      </p:sp>
      <p:sp>
        <p:nvSpPr>
          <p:cNvPr id="1356" name="Shape 1356"/>
          <p:cNvSpPr txBox="1">
            <a:spLocks noGrp="1"/>
          </p:cNvSpPr>
          <p:nvPr>
            <p:ph type="body" idx="8"/>
          </p:nvPr>
        </p:nvSpPr>
        <p:spPr>
          <a:xfrm>
            <a:off x="6868308" y="3380849"/>
            <a:ext cx="2094900" cy="893100"/>
          </a:xfrm>
          <a:prstGeom prst="rect">
            <a:avLst/>
          </a:prstGeom>
          <a:solidFill>
            <a:srgbClr val="393939"/>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400"/>
              <a:t>NRENs</a:t>
            </a:r>
          </a:p>
        </p:txBody>
      </p:sp>
      <p:sp>
        <p:nvSpPr>
          <p:cNvPr id="1357" name="Shape 1357"/>
          <p:cNvSpPr>
            <a:spLocks noGrp="1"/>
          </p:cNvSpPr>
          <p:nvPr>
            <p:ph type="body" idx="9"/>
          </p:nvPr>
        </p:nvSpPr>
        <p:spPr>
          <a:xfrm rot="5400000" flipH="1">
            <a:off x="6916742" y="3400352"/>
            <a:ext cx="111600" cy="2034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400" b="0" i="0" u="none" strike="noStrike" cap="none">
              <a:latin typeface="Calibri"/>
              <a:ea typeface="Calibri"/>
              <a:cs typeface="Calibri"/>
              <a:sym typeface="Calibri"/>
            </a:endParaRPr>
          </a:p>
        </p:txBody>
      </p:sp>
      <p:sp>
        <p:nvSpPr>
          <p:cNvPr id="1358" name="Shape 1358"/>
          <p:cNvSpPr txBox="1">
            <a:spLocks noGrp="1"/>
          </p:cNvSpPr>
          <p:nvPr>
            <p:ph type="body" idx="1"/>
          </p:nvPr>
        </p:nvSpPr>
        <p:spPr>
          <a:xfrm>
            <a:off x="1384549" y="2314974"/>
            <a:ext cx="1797300" cy="952800"/>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Science </a:t>
            </a:r>
          </a:p>
        </p:txBody>
      </p:sp>
      <p:sp>
        <p:nvSpPr>
          <p:cNvPr id="1359" name="Shape 1359"/>
          <p:cNvSpPr>
            <a:spLocks noGrp="1"/>
          </p:cNvSpPr>
          <p:nvPr>
            <p:ph type="body" idx="5"/>
          </p:nvPr>
        </p:nvSpPr>
        <p:spPr>
          <a:xfrm rot="5400000" flipH="1">
            <a:off x="1414396" y="2356953"/>
            <a:ext cx="119100" cy="1746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1360" name="Shape 1360"/>
          <p:cNvSpPr txBox="1">
            <a:spLocks noGrp="1"/>
          </p:cNvSpPr>
          <p:nvPr>
            <p:ph type="body" idx="1"/>
          </p:nvPr>
        </p:nvSpPr>
        <p:spPr>
          <a:xfrm>
            <a:off x="3311665" y="2314974"/>
            <a:ext cx="1797300" cy="952800"/>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Cultural Heritage</a:t>
            </a:r>
          </a:p>
        </p:txBody>
      </p:sp>
      <p:sp>
        <p:nvSpPr>
          <p:cNvPr id="1361" name="Shape 1361"/>
          <p:cNvSpPr>
            <a:spLocks noGrp="1"/>
          </p:cNvSpPr>
          <p:nvPr>
            <p:ph type="body" idx="5"/>
          </p:nvPr>
        </p:nvSpPr>
        <p:spPr>
          <a:xfrm rot="5400000" flipH="1">
            <a:off x="3341512" y="2356953"/>
            <a:ext cx="119100" cy="1746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1362" name="Shape 1362"/>
          <p:cNvSpPr txBox="1">
            <a:spLocks noGrp="1"/>
          </p:cNvSpPr>
          <p:nvPr>
            <p:ph type="body" idx="1"/>
          </p:nvPr>
        </p:nvSpPr>
        <p:spPr>
          <a:xfrm>
            <a:off x="5238782" y="2314974"/>
            <a:ext cx="1797300" cy="952800"/>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Health</a:t>
            </a:r>
          </a:p>
        </p:txBody>
      </p:sp>
      <p:sp>
        <p:nvSpPr>
          <p:cNvPr id="1363" name="Shape 1363"/>
          <p:cNvSpPr>
            <a:spLocks noGrp="1"/>
          </p:cNvSpPr>
          <p:nvPr>
            <p:ph type="body" idx="5"/>
          </p:nvPr>
        </p:nvSpPr>
        <p:spPr>
          <a:xfrm rot="5400000" flipH="1">
            <a:off x="5268628" y="2356953"/>
            <a:ext cx="119100" cy="1746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1364" name="Shape 1364"/>
          <p:cNvSpPr txBox="1">
            <a:spLocks noGrp="1"/>
          </p:cNvSpPr>
          <p:nvPr>
            <p:ph type="body" idx="1"/>
          </p:nvPr>
        </p:nvSpPr>
        <p:spPr>
          <a:xfrm>
            <a:off x="7165898" y="2314974"/>
            <a:ext cx="1797300" cy="952800"/>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K-12 Schools</a:t>
            </a:r>
          </a:p>
        </p:txBody>
      </p:sp>
      <p:sp>
        <p:nvSpPr>
          <p:cNvPr id="1365" name="Shape 1365"/>
          <p:cNvSpPr>
            <a:spLocks noGrp="1"/>
          </p:cNvSpPr>
          <p:nvPr>
            <p:ph type="body" idx="5"/>
          </p:nvPr>
        </p:nvSpPr>
        <p:spPr>
          <a:xfrm rot="5400000" flipH="1">
            <a:off x="7195744" y="2356953"/>
            <a:ext cx="119100" cy="1746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cxnSp>
        <p:nvCxnSpPr>
          <p:cNvPr id="1366" name="Shape 1366"/>
          <p:cNvCxnSpPr/>
          <p:nvPr/>
        </p:nvCxnSpPr>
        <p:spPr>
          <a:xfrm rot="5400000">
            <a:off x="4666900" y="606725"/>
            <a:ext cx="600" cy="1448400"/>
          </a:xfrm>
          <a:prstGeom prst="curvedConnector3">
            <a:avLst>
              <a:gd name="adj1" fmla="val -39687500"/>
            </a:avLst>
          </a:prstGeom>
          <a:noFill/>
          <a:ln w="9525" cap="flat" cmpd="sng">
            <a:solidFill>
              <a:schemeClr val="dk2"/>
            </a:solidFill>
            <a:prstDash val="dash"/>
            <a:round/>
            <a:headEnd type="none" w="lg" len="lg"/>
            <a:tailEnd type="none" w="lg" len="lg"/>
          </a:ln>
        </p:spPr>
      </p:cxnSp>
      <p:cxnSp>
        <p:nvCxnSpPr>
          <p:cNvPr id="1367" name="Shape 1367"/>
          <p:cNvCxnSpPr/>
          <p:nvPr/>
        </p:nvCxnSpPr>
        <p:spPr>
          <a:xfrm rot="-5400000" flipH="1">
            <a:off x="5068000" y="2547125"/>
            <a:ext cx="1588800" cy="942000"/>
          </a:xfrm>
          <a:prstGeom prst="curvedConnector3">
            <a:avLst>
              <a:gd name="adj1" fmla="val 50000"/>
            </a:avLst>
          </a:prstGeom>
          <a:noFill/>
          <a:ln w="9525" cap="flat" cmpd="sng">
            <a:solidFill>
              <a:schemeClr val="dk2"/>
            </a:solidFill>
            <a:prstDash val="dash"/>
            <a:round/>
            <a:headEnd type="none" w="lg" len="lg"/>
            <a:tailEnd type="none" w="lg" len="lg"/>
          </a:ln>
        </p:spPr>
      </p:cxnSp>
      <p:cxnSp>
        <p:nvCxnSpPr>
          <p:cNvPr id="1368" name="Shape 1368"/>
          <p:cNvCxnSpPr/>
          <p:nvPr/>
        </p:nvCxnSpPr>
        <p:spPr>
          <a:xfrm rot="-5400000">
            <a:off x="6418450" y="-345924"/>
            <a:ext cx="649500" cy="2703600"/>
          </a:xfrm>
          <a:prstGeom prst="curvedConnector2">
            <a:avLst/>
          </a:prstGeom>
          <a:noFill/>
          <a:ln w="9525" cap="flat" cmpd="sng">
            <a:solidFill>
              <a:schemeClr val="dk2"/>
            </a:solidFill>
            <a:prstDash val="dash"/>
            <a:round/>
            <a:headEnd type="none" w="lg" len="lg"/>
            <a:tailEnd type="none" w="lg" len="lg"/>
          </a:ln>
        </p:spPr>
      </p:cxnSp>
      <p:cxnSp>
        <p:nvCxnSpPr>
          <p:cNvPr id="1369" name="Shape 1369"/>
          <p:cNvCxnSpPr/>
          <p:nvPr/>
        </p:nvCxnSpPr>
        <p:spPr>
          <a:xfrm rot="-5400000">
            <a:off x="5659000" y="358625"/>
            <a:ext cx="704400" cy="1239600"/>
          </a:xfrm>
          <a:prstGeom prst="curvedConnector2">
            <a:avLst/>
          </a:prstGeom>
          <a:noFill/>
          <a:ln w="9525" cap="flat" cmpd="sng">
            <a:solidFill>
              <a:schemeClr val="dk2"/>
            </a:solidFill>
            <a:prstDash val="dash"/>
            <a:round/>
            <a:headEnd type="none" w="lg" len="lg"/>
            <a:tailEnd type="none" w="lg" len="lg"/>
          </a:ln>
        </p:spPr>
      </p:cxnSp>
      <p:cxnSp>
        <p:nvCxnSpPr>
          <p:cNvPr id="1370" name="Shape 1370"/>
          <p:cNvCxnSpPr/>
          <p:nvPr/>
        </p:nvCxnSpPr>
        <p:spPr>
          <a:xfrm rot="-5400000">
            <a:off x="5118850" y="945875"/>
            <a:ext cx="657300" cy="112200"/>
          </a:xfrm>
          <a:prstGeom prst="curvedConnector3">
            <a:avLst>
              <a:gd name="adj1" fmla="val 50000"/>
            </a:avLst>
          </a:prstGeom>
          <a:noFill/>
          <a:ln w="9525" cap="flat" cmpd="sng">
            <a:solidFill>
              <a:schemeClr val="dk2"/>
            </a:solidFill>
            <a:prstDash val="dash"/>
            <a:round/>
            <a:headEnd type="none" w="lg" len="lg"/>
            <a:tailEnd type="none" w="lg" len="lg"/>
          </a:ln>
        </p:spPr>
      </p:cxnSp>
      <p:cxnSp>
        <p:nvCxnSpPr>
          <p:cNvPr id="1371" name="Shape 1371"/>
          <p:cNvCxnSpPr/>
          <p:nvPr/>
        </p:nvCxnSpPr>
        <p:spPr>
          <a:xfrm>
            <a:off x="5391400" y="2223725"/>
            <a:ext cx="2343300" cy="1737600"/>
          </a:xfrm>
          <a:prstGeom prst="curvedConnector3">
            <a:avLst>
              <a:gd name="adj1" fmla="val 50000"/>
            </a:avLst>
          </a:prstGeom>
          <a:noFill/>
          <a:ln w="9525" cap="flat" cmpd="sng">
            <a:solidFill>
              <a:schemeClr val="dk2"/>
            </a:solidFill>
            <a:prstDash val="dash"/>
            <a:round/>
            <a:headEnd type="none" w="lg" len="lg"/>
            <a:tailEnd type="none" w="lg" len="lg"/>
          </a:ln>
        </p:spPr>
      </p:cxnSp>
      <p:cxnSp>
        <p:nvCxnSpPr>
          <p:cNvPr id="1372" name="Shape 1372"/>
          <p:cNvCxnSpPr/>
          <p:nvPr/>
        </p:nvCxnSpPr>
        <p:spPr>
          <a:xfrm rot="-5400000" flipH="1">
            <a:off x="5820400" y="901625"/>
            <a:ext cx="411899" cy="1269900"/>
          </a:xfrm>
          <a:prstGeom prst="curvedConnector4">
            <a:avLst>
              <a:gd name="adj1" fmla="val -57811"/>
              <a:gd name="adj2" fmla="val 76589"/>
            </a:avLst>
          </a:prstGeom>
          <a:noFill/>
          <a:ln w="9525" cap="flat" cmpd="sng">
            <a:solidFill>
              <a:schemeClr val="dk2"/>
            </a:solidFill>
            <a:prstDash val="dash"/>
            <a:round/>
            <a:headEnd type="none" w="lg" len="lg"/>
            <a:tailEnd type="none" w="lg" len="lg"/>
          </a:ln>
        </p:spPr>
      </p:cxnSp>
    </p:spTree>
  </p:cSld>
  <p:clrMapOvr>
    <a:masterClrMapping/>
  </p:clrMapOvr>
  <p:transition spd="med">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376"/>
        <p:cNvGrpSpPr/>
        <p:nvPr/>
      </p:nvGrpSpPr>
      <p:grpSpPr>
        <a:xfrm>
          <a:off x="0" y="0"/>
          <a:ext cx="0" cy="0"/>
          <a:chOff x="0" y="0"/>
          <a:chExt cx="0" cy="0"/>
        </a:xfrm>
      </p:grpSpPr>
      <p:sp>
        <p:nvSpPr>
          <p:cNvPr id="1377" name="Shape 1377"/>
          <p:cNvSpPr txBox="1">
            <a:spLocks noGrp="1"/>
          </p:cNvSpPr>
          <p:nvPr>
            <p:ph type="sldNum" idx="12"/>
          </p:nvPr>
        </p:nvSpPr>
        <p:spPr>
          <a:xfrm>
            <a:off x="7070411" y="4722069"/>
            <a:ext cx="1218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fld id="{00000000-1234-1234-1234-123412341234}" type="slidenum">
              <a:rPr lang="en-GB" sz="800">
                <a:solidFill>
                  <a:schemeClr val="accent2"/>
                </a:solidFill>
                <a:latin typeface="Calibri"/>
                <a:ea typeface="Calibri"/>
                <a:cs typeface="Calibri"/>
                <a:sym typeface="Calibri"/>
              </a:rPr>
              <a:t>67</a:t>
            </a:fld>
            <a:endParaRPr lang="en-GB" sz="800">
              <a:solidFill>
                <a:schemeClr val="accent2"/>
              </a:solidFill>
              <a:latin typeface="Calibri"/>
              <a:ea typeface="Calibri"/>
              <a:cs typeface="Calibri"/>
              <a:sym typeface="Calibri"/>
            </a:endParaRPr>
          </a:p>
        </p:txBody>
      </p:sp>
      <p:sp>
        <p:nvSpPr>
          <p:cNvPr id="1378" name="Shape 1378"/>
          <p:cNvSpPr txBox="1">
            <a:spLocks noGrp="1"/>
          </p:cNvSpPr>
          <p:nvPr>
            <p:ph type="ftr" idx="11"/>
          </p:nvPr>
        </p:nvSpPr>
        <p:spPr>
          <a:xfrm flipH="1">
            <a:off x="6251181" y="4722069"/>
            <a:ext cx="8112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r>
              <a:rPr lang="en-GB" sz="800">
                <a:solidFill>
                  <a:srgbClr val="888888"/>
                </a:solidFill>
                <a:latin typeface="Calibri"/>
                <a:ea typeface="Calibri"/>
                <a:cs typeface="Calibri"/>
                <a:sym typeface="Calibri"/>
              </a:rPr>
              <a:t>© AARNet Pty Ltd |</a:t>
            </a:r>
          </a:p>
        </p:txBody>
      </p:sp>
      <p:sp>
        <p:nvSpPr>
          <p:cNvPr id="1379" name="Shape 1379"/>
          <p:cNvSpPr txBox="1">
            <a:spLocks noGrp="1"/>
          </p:cNvSpPr>
          <p:nvPr>
            <p:ph type="body" idx="4"/>
          </p:nvPr>
        </p:nvSpPr>
        <p:spPr>
          <a:xfrm>
            <a:off x="4924043" y="1193009"/>
            <a:ext cx="151500" cy="48300"/>
          </a:xfrm>
          <a:prstGeom prst="rect">
            <a:avLst/>
          </a:prstGeom>
          <a:noFill/>
          <a:ln>
            <a:noFill/>
          </a:ln>
        </p:spPr>
        <p:txBody>
          <a:bodyPr wrap="square" lIns="0" tIns="0" rIns="0" bIns="0" anchor="t" anchorCtr="0">
            <a:noAutofit/>
          </a:bodyPr>
          <a:lstStyle/>
          <a:p>
            <a:pPr marL="0" marR="0" lvl="0" indent="0" algn="l" rtl="0">
              <a:lnSpc>
                <a:spcPct val="90000"/>
              </a:lnSpc>
              <a:spcBef>
                <a:spcPts val="0"/>
              </a:spcBef>
              <a:buClr>
                <a:schemeClr val="accent2"/>
              </a:buClr>
              <a:buSzPct val="25000"/>
              <a:buFont typeface="Arial"/>
              <a:buNone/>
            </a:pPr>
            <a:endParaRPr sz="1000" b="0" i="0" u="none" strike="noStrike" cap="none">
              <a:solidFill>
                <a:schemeClr val="accent2"/>
              </a:solidFill>
              <a:latin typeface="Calibri"/>
              <a:ea typeface="Calibri"/>
              <a:cs typeface="Calibri"/>
              <a:sym typeface="Calibri"/>
            </a:endParaRPr>
          </a:p>
        </p:txBody>
      </p:sp>
      <p:sp>
        <p:nvSpPr>
          <p:cNvPr id="1380" name="Shape 1380"/>
          <p:cNvSpPr txBox="1">
            <a:spLocks noGrp="1"/>
          </p:cNvSpPr>
          <p:nvPr>
            <p:ph type="body" idx="1"/>
          </p:nvPr>
        </p:nvSpPr>
        <p:spPr>
          <a:xfrm>
            <a:off x="4920198" y="171199"/>
            <a:ext cx="1256100" cy="1068300"/>
          </a:xfrm>
          <a:prstGeom prst="rect">
            <a:avLst/>
          </a:prstGeom>
          <a:solidFill>
            <a:schemeClr val="accent1"/>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Universities</a:t>
            </a:r>
          </a:p>
        </p:txBody>
      </p:sp>
      <p:sp>
        <p:nvSpPr>
          <p:cNvPr id="1381" name="Shape 1381"/>
          <p:cNvSpPr>
            <a:spLocks noGrp="1"/>
          </p:cNvSpPr>
          <p:nvPr>
            <p:ph type="body" idx="5"/>
          </p:nvPr>
        </p:nvSpPr>
        <p:spPr>
          <a:xfrm rot="5400000" flipH="1">
            <a:off x="4916166" y="255410"/>
            <a:ext cx="133200" cy="1218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1382" name="Shape 1382"/>
          <p:cNvSpPr txBox="1">
            <a:spLocks noGrp="1"/>
          </p:cNvSpPr>
          <p:nvPr>
            <p:ph type="body" idx="6"/>
          </p:nvPr>
        </p:nvSpPr>
        <p:spPr>
          <a:xfrm>
            <a:off x="6313653" y="171199"/>
            <a:ext cx="1256100" cy="1068300"/>
          </a:xfrm>
          <a:prstGeom prst="rect">
            <a:avLst/>
          </a:prstGeom>
          <a:solidFill>
            <a:schemeClr val="accent1"/>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Government</a:t>
            </a:r>
          </a:p>
        </p:txBody>
      </p:sp>
      <p:sp>
        <p:nvSpPr>
          <p:cNvPr id="1383" name="Shape 1383"/>
          <p:cNvSpPr>
            <a:spLocks noGrp="1"/>
          </p:cNvSpPr>
          <p:nvPr>
            <p:ph type="body" idx="7"/>
          </p:nvPr>
        </p:nvSpPr>
        <p:spPr>
          <a:xfrm rot="5400000" flipH="1">
            <a:off x="6309622" y="255410"/>
            <a:ext cx="133200" cy="1218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1384" name="Shape 1384"/>
          <p:cNvSpPr txBox="1">
            <a:spLocks noGrp="1"/>
          </p:cNvSpPr>
          <p:nvPr>
            <p:ph type="body" idx="8"/>
          </p:nvPr>
        </p:nvSpPr>
        <p:spPr>
          <a:xfrm>
            <a:off x="7707109" y="171199"/>
            <a:ext cx="1256100" cy="1068300"/>
          </a:xfrm>
          <a:prstGeom prst="rect">
            <a:avLst/>
          </a:prstGeom>
          <a:solidFill>
            <a:schemeClr val="accent1"/>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Industry</a:t>
            </a:r>
          </a:p>
        </p:txBody>
      </p:sp>
      <p:sp>
        <p:nvSpPr>
          <p:cNvPr id="1385" name="Shape 1385"/>
          <p:cNvSpPr>
            <a:spLocks noGrp="1"/>
          </p:cNvSpPr>
          <p:nvPr>
            <p:ph type="body" idx="9"/>
          </p:nvPr>
        </p:nvSpPr>
        <p:spPr>
          <a:xfrm rot="5400000" flipH="1">
            <a:off x="7703077" y="255410"/>
            <a:ext cx="133200" cy="1218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1386" name="Shape 1386"/>
          <p:cNvSpPr txBox="1">
            <a:spLocks noGrp="1"/>
          </p:cNvSpPr>
          <p:nvPr>
            <p:ph type="body" idx="1"/>
          </p:nvPr>
        </p:nvSpPr>
        <p:spPr>
          <a:xfrm>
            <a:off x="3267850" y="1330625"/>
            <a:ext cx="1350599" cy="893099"/>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Information Technology</a:t>
            </a:r>
          </a:p>
        </p:txBody>
      </p:sp>
      <p:sp>
        <p:nvSpPr>
          <p:cNvPr id="1387" name="Shape 1387"/>
          <p:cNvSpPr>
            <a:spLocks noGrp="1"/>
          </p:cNvSpPr>
          <p:nvPr>
            <p:ph type="body" idx="5"/>
          </p:nvPr>
        </p:nvSpPr>
        <p:spPr>
          <a:xfrm rot="5400000" flipH="1">
            <a:off x="3279439" y="1386438"/>
            <a:ext cx="111300" cy="1311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1388" name="Shape 1388"/>
          <p:cNvSpPr txBox="1">
            <a:spLocks noGrp="1"/>
          </p:cNvSpPr>
          <p:nvPr>
            <p:ph type="body" idx="1"/>
          </p:nvPr>
        </p:nvSpPr>
        <p:spPr>
          <a:xfrm>
            <a:off x="4716100" y="1330625"/>
            <a:ext cx="1350600" cy="893099"/>
          </a:xfrm>
          <a:prstGeom prst="rect">
            <a:avLst/>
          </a:prstGeom>
          <a:solidFill>
            <a:srgbClr val="FFC20E"/>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Library</a:t>
            </a:r>
          </a:p>
        </p:txBody>
      </p:sp>
      <p:sp>
        <p:nvSpPr>
          <p:cNvPr id="1389" name="Shape 1389"/>
          <p:cNvSpPr>
            <a:spLocks noGrp="1"/>
          </p:cNvSpPr>
          <p:nvPr>
            <p:ph type="body" idx="5"/>
          </p:nvPr>
        </p:nvSpPr>
        <p:spPr>
          <a:xfrm rot="5400000" flipH="1">
            <a:off x="4727689" y="1386438"/>
            <a:ext cx="111300" cy="1311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1390" name="Shape 1390"/>
          <p:cNvSpPr txBox="1">
            <a:spLocks noGrp="1"/>
          </p:cNvSpPr>
          <p:nvPr>
            <p:ph type="body" idx="1"/>
          </p:nvPr>
        </p:nvSpPr>
        <p:spPr>
          <a:xfrm>
            <a:off x="6164350" y="1330625"/>
            <a:ext cx="1350599" cy="893099"/>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Research</a:t>
            </a:r>
          </a:p>
        </p:txBody>
      </p:sp>
      <p:sp>
        <p:nvSpPr>
          <p:cNvPr id="1391" name="Shape 1391"/>
          <p:cNvSpPr>
            <a:spLocks noGrp="1"/>
          </p:cNvSpPr>
          <p:nvPr>
            <p:ph type="body" idx="5"/>
          </p:nvPr>
        </p:nvSpPr>
        <p:spPr>
          <a:xfrm rot="5400000" flipH="1">
            <a:off x="6175939" y="1386438"/>
            <a:ext cx="111300" cy="1311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1392" name="Shape 1392"/>
          <p:cNvSpPr txBox="1">
            <a:spLocks noGrp="1"/>
          </p:cNvSpPr>
          <p:nvPr>
            <p:ph type="body" idx="1"/>
          </p:nvPr>
        </p:nvSpPr>
        <p:spPr>
          <a:xfrm>
            <a:off x="7612600" y="1330625"/>
            <a:ext cx="1350600" cy="893099"/>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Senior Management</a:t>
            </a:r>
          </a:p>
        </p:txBody>
      </p:sp>
      <p:sp>
        <p:nvSpPr>
          <p:cNvPr id="1393" name="Shape 1393"/>
          <p:cNvSpPr>
            <a:spLocks noGrp="1"/>
          </p:cNvSpPr>
          <p:nvPr>
            <p:ph type="body" idx="5"/>
          </p:nvPr>
        </p:nvSpPr>
        <p:spPr>
          <a:xfrm rot="5400000" flipH="1">
            <a:off x="7624189" y="1386438"/>
            <a:ext cx="111300" cy="1311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1394" name="Shape 1394"/>
          <p:cNvSpPr txBox="1">
            <a:spLocks noGrp="1"/>
          </p:cNvSpPr>
          <p:nvPr>
            <p:ph type="body" idx="1"/>
          </p:nvPr>
        </p:nvSpPr>
        <p:spPr>
          <a:xfrm>
            <a:off x="2219999" y="3380849"/>
            <a:ext cx="2094900" cy="893100"/>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400"/>
              <a:t>Digital Humanities</a:t>
            </a:r>
          </a:p>
        </p:txBody>
      </p:sp>
      <p:sp>
        <p:nvSpPr>
          <p:cNvPr id="1395" name="Shape 1395"/>
          <p:cNvSpPr>
            <a:spLocks noGrp="1"/>
          </p:cNvSpPr>
          <p:nvPr>
            <p:ph type="body" idx="5"/>
          </p:nvPr>
        </p:nvSpPr>
        <p:spPr>
          <a:xfrm rot="5400000" flipH="1">
            <a:off x="2268433" y="3400352"/>
            <a:ext cx="111600" cy="2034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400" b="0" i="0" u="none" strike="noStrike" cap="none">
              <a:latin typeface="Calibri"/>
              <a:ea typeface="Calibri"/>
              <a:cs typeface="Calibri"/>
              <a:sym typeface="Calibri"/>
            </a:endParaRPr>
          </a:p>
        </p:txBody>
      </p:sp>
      <p:sp>
        <p:nvSpPr>
          <p:cNvPr id="1396" name="Shape 1396"/>
          <p:cNvSpPr txBox="1">
            <a:spLocks noGrp="1"/>
          </p:cNvSpPr>
          <p:nvPr>
            <p:ph type="body" idx="6"/>
          </p:nvPr>
        </p:nvSpPr>
        <p:spPr>
          <a:xfrm>
            <a:off x="4544154" y="3380849"/>
            <a:ext cx="2094899" cy="893100"/>
          </a:xfrm>
          <a:prstGeom prst="rect">
            <a:avLst/>
          </a:prstGeom>
          <a:solidFill>
            <a:srgbClr val="B9B9B9"/>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400"/>
              <a:t>eResearch</a:t>
            </a:r>
          </a:p>
        </p:txBody>
      </p:sp>
      <p:sp>
        <p:nvSpPr>
          <p:cNvPr id="1397" name="Shape 1397"/>
          <p:cNvSpPr>
            <a:spLocks noGrp="1"/>
          </p:cNvSpPr>
          <p:nvPr>
            <p:ph type="body" idx="7"/>
          </p:nvPr>
        </p:nvSpPr>
        <p:spPr>
          <a:xfrm rot="5400000" flipH="1">
            <a:off x="4592588" y="3400352"/>
            <a:ext cx="111600" cy="2034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400" b="0" i="0" u="none" strike="noStrike" cap="none">
              <a:latin typeface="Calibri"/>
              <a:ea typeface="Calibri"/>
              <a:cs typeface="Calibri"/>
              <a:sym typeface="Calibri"/>
            </a:endParaRPr>
          </a:p>
        </p:txBody>
      </p:sp>
      <p:sp>
        <p:nvSpPr>
          <p:cNvPr id="1398" name="Shape 1398"/>
          <p:cNvSpPr txBox="1">
            <a:spLocks noGrp="1"/>
          </p:cNvSpPr>
          <p:nvPr>
            <p:ph type="body" idx="8"/>
          </p:nvPr>
        </p:nvSpPr>
        <p:spPr>
          <a:xfrm>
            <a:off x="6868308" y="3380849"/>
            <a:ext cx="2094900" cy="893100"/>
          </a:xfrm>
          <a:prstGeom prst="rect">
            <a:avLst/>
          </a:prstGeom>
          <a:solidFill>
            <a:srgbClr val="393939"/>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400"/>
              <a:t>NRENs</a:t>
            </a:r>
          </a:p>
        </p:txBody>
      </p:sp>
      <p:sp>
        <p:nvSpPr>
          <p:cNvPr id="1399" name="Shape 1399"/>
          <p:cNvSpPr>
            <a:spLocks noGrp="1"/>
          </p:cNvSpPr>
          <p:nvPr>
            <p:ph type="body" idx="9"/>
          </p:nvPr>
        </p:nvSpPr>
        <p:spPr>
          <a:xfrm rot="5400000" flipH="1">
            <a:off x="6916742" y="3400352"/>
            <a:ext cx="111600" cy="2034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400" b="0" i="0" u="none" strike="noStrike" cap="none">
              <a:latin typeface="Calibri"/>
              <a:ea typeface="Calibri"/>
              <a:cs typeface="Calibri"/>
              <a:sym typeface="Calibri"/>
            </a:endParaRPr>
          </a:p>
        </p:txBody>
      </p:sp>
      <p:sp>
        <p:nvSpPr>
          <p:cNvPr id="1400" name="Shape 1400"/>
          <p:cNvSpPr txBox="1">
            <a:spLocks noGrp="1"/>
          </p:cNvSpPr>
          <p:nvPr>
            <p:ph type="body" idx="1"/>
          </p:nvPr>
        </p:nvSpPr>
        <p:spPr>
          <a:xfrm>
            <a:off x="1384549" y="2314974"/>
            <a:ext cx="1797300" cy="952800"/>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Science </a:t>
            </a:r>
          </a:p>
        </p:txBody>
      </p:sp>
      <p:sp>
        <p:nvSpPr>
          <p:cNvPr id="1401" name="Shape 1401"/>
          <p:cNvSpPr>
            <a:spLocks noGrp="1"/>
          </p:cNvSpPr>
          <p:nvPr>
            <p:ph type="body" idx="5"/>
          </p:nvPr>
        </p:nvSpPr>
        <p:spPr>
          <a:xfrm rot="5400000" flipH="1">
            <a:off x="1414396" y="2356953"/>
            <a:ext cx="119100" cy="1746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1402" name="Shape 1402"/>
          <p:cNvSpPr txBox="1">
            <a:spLocks noGrp="1"/>
          </p:cNvSpPr>
          <p:nvPr>
            <p:ph type="body" idx="1"/>
          </p:nvPr>
        </p:nvSpPr>
        <p:spPr>
          <a:xfrm>
            <a:off x="3311665" y="2314974"/>
            <a:ext cx="1797300" cy="952800"/>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Cultural Heritage</a:t>
            </a:r>
          </a:p>
        </p:txBody>
      </p:sp>
      <p:sp>
        <p:nvSpPr>
          <p:cNvPr id="1403" name="Shape 1403"/>
          <p:cNvSpPr>
            <a:spLocks noGrp="1"/>
          </p:cNvSpPr>
          <p:nvPr>
            <p:ph type="body" idx="5"/>
          </p:nvPr>
        </p:nvSpPr>
        <p:spPr>
          <a:xfrm rot="5400000" flipH="1">
            <a:off x="3341512" y="2356953"/>
            <a:ext cx="119100" cy="1746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1404" name="Shape 1404"/>
          <p:cNvSpPr txBox="1">
            <a:spLocks noGrp="1"/>
          </p:cNvSpPr>
          <p:nvPr>
            <p:ph type="body" idx="1"/>
          </p:nvPr>
        </p:nvSpPr>
        <p:spPr>
          <a:xfrm>
            <a:off x="5238782" y="2314974"/>
            <a:ext cx="1797300" cy="952800"/>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Health</a:t>
            </a:r>
          </a:p>
        </p:txBody>
      </p:sp>
      <p:sp>
        <p:nvSpPr>
          <p:cNvPr id="1405" name="Shape 1405"/>
          <p:cNvSpPr>
            <a:spLocks noGrp="1"/>
          </p:cNvSpPr>
          <p:nvPr>
            <p:ph type="body" idx="5"/>
          </p:nvPr>
        </p:nvSpPr>
        <p:spPr>
          <a:xfrm rot="5400000" flipH="1">
            <a:off x="5268628" y="2356953"/>
            <a:ext cx="119100" cy="1746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1406" name="Shape 1406"/>
          <p:cNvSpPr txBox="1">
            <a:spLocks noGrp="1"/>
          </p:cNvSpPr>
          <p:nvPr>
            <p:ph type="body" idx="1"/>
          </p:nvPr>
        </p:nvSpPr>
        <p:spPr>
          <a:xfrm>
            <a:off x="7165898" y="2314974"/>
            <a:ext cx="1797300" cy="952800"/>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K-12 Schools</a:t>
            </a:r>
          </a:p>
        </p:txBody>
      </p:sp>
      <p:sp>
        <p:nvSpPr>
          <p:cNvPr id="1407" name="Shape 1407"/>
          <p:cNvSpPr>
            <a:spLocks noGrp="1"/>
          </p:cNvSpPr>
          <p:nvPr>
            <p:ph type="body" idx="5"/>
          </p:nvPr>
        </p:nvSpPr>
        <p:spPr>
          <a:xfrm rot="5400000" flipH="1">
            <a:off x="7195744" y="2356953"/>
            <a:ext cx="119100" cy="1746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cxnSp>
        <p:nvCxnSpPr>
          <p:cNvPr id="1408" name="Shape 1408"/>
          <p:cNvCxnSpPr/>
          <p:nvPr/>
        </p:nvCxnSpPr>
        <p:spPr>
          <a:xfrm rot="5400000">
            <a:off x="4666900" y="606725"/>
            <a:ext cx="600" cy="1448400"/>
          </a:xfrm>
          <a:prstGeom prst="curvedConnector3">
            <a:avLst>
              <a:gd name="adj1" fmla="val -39687500"/>
            </a:avLst>
          </a:prstGeom>
          <a:noFill/>
          <a:ln w="9525" cap="flat" cmpd="sng">
            <a:solidFill>
              <a:schemeClr val="dk2"/>
            </a:solidFill>
            <a:prstDash val="dash"/>
            <a:round/>
            <a:headEnd type="none" w="lg" len="lg"/>
            <a:tailEnd type="none" w="lg" len="lg"/>
          </a:ln>
        </p:spPr>
      </p:cxnSp>
      <p:cxnSp>
        <p:nvCxnSpPr>
          <p:cNvPr id="1409" name="Shape 1409"/>
          <p:cNvCxnSpPr/>
          <p:nvPr/>
        </p:nvCxnSpPr>
        <p:spPr>
          <a:xfrm rot="-5400000" flipH="1">
            <a:off x="5068000" y="2547125"/>
            <a:ext cx="1588800" cy="942000"/>
          </a:xfrm>
          <a:prstGeom prst="curvedConnector3">
            <a:avLst>
              <a:gd name="adj1" fmla="val 50000"/>
            </a:avLst>
          </a:prstGeom>
          <a:noFill/>
          <a:ln w="9525" cap="flat" cmpd="sng">
            <a:solidFill>
              <a:schemeClr val="dk2"/>
            </a:solidFill>
            <a:prstDash val="dash"/>
            <a:round/>
            <a:headEnd type="none" w="lg" len="lg"/>
            <a:tailEnd type="none" w="lg" len="lg"/>
          </a:ln>
        </p:spPr>
      </p:cxnSp>
      <p:cxnSp>
        <p:nvCxnSpPr>
          <p:cNvPr id="1410" name="Shape 1410"/>
          <p:cNvCxnSpPr/>
          <p:nvPr/>
        </p:nvCxnSpPr>
        <p:spPr>
          <a:xfrm rot="-5400000">
            <a:off x="6418450" y="-345924"/>
            <a:ext cx="649500" cy="2703600"/>
          </a:xfrm>
          <a:prstGeom prst="curvedConnector2">
            <a:avLst/>
          </a:prstGeom>
          <a:noFill/>
          <a:ln w="9525" cap="flat" cmpd="sng">
            <a:solidFill>
              <a:schemeClr val="dk2"/>
            </a:solidFill>
            <a:prstDash val="dash"/>
            <a:round/>
            <a:headEnd type="none" w="lg" len="lg"/>
            <a:tailEnd type="none" w="lg" len="lg"/>
          </a:ln>
        </p:spPr>
      </p:cxnSp>
      <p:cxnSp>
        <p:nvCxnSpPr>
          <p:cNvPr id="1411" name="Shape 1411"/>
          <p:cNvCxnSpPr/>
          <p:nvPr/>
        </p:nvCxnSpPr>
        <p:spPr>
          <a:xfrm rot="-5400000">
            <a:off x="5659000" y="358625"/>
            <a:ext cx="704400" cy="1239600"/>
          </a:xfrm>
          <a:prstGeom prst="curvedConnector2">
            <a:avLst/>
          </a:prstGeom>
          <a:noFill/>
          <a:ln w="9525" cap="flat" cmpd="sng">
            <a:solidFill>
              <a:schemeClr val="dk2"/>
            </a:solidFill>
            <a:prstDash val="dash"/>
            <a:round/>
            <a:headEnd type="none" w="lg" len="lg"/>
            <a:tailEnd type="none" w="lg" len="lg"/>
          </a:ln>
        </p:spPr>
      </p:cxnSp>
      <p:cxnSp>
        <p:nvCxnSpPr>
          <p:cNvPr id="1412" name="Shape 1412"/>
          <p:cNvCxnSpPr/>
          <p:nvPr/>
        </p:nvCxnSpPr>
        <p:spPr>
          <a:xfrm rot="-5400000">
            <a:off x="5118850" y="945875"/>
            <a:ext cx="657300" cy="112200"/>
          </a:xfrm>
          <a:prstGeom prst="curvedConnector3">
            <a:avLst>
              <a:gd name="adj1" fmla="val 50000"/>
            </a:avLst>
          </a:prstGeom>
          <a:noFill/>
          <a:ln w="9525" cap="flat" cmpd="sng">
            <a:solidFill>
              <a:schemeClr val="dk2"/>
            </a:solidFill>
            <a:prstDash val="dash"/>
            <a:round/>
            <a:headEnd type="none" w="lg" len="lg"/>
            <a:tailEnd type="none" w="lg" len="lg"/>
          </a:ln>
        </p:spPr>
      </p:cxnSp>
      <p:cxnSp>
        <p:nvCxnSpPr>
          <p:cNvPr id="1413" name="Shape 1413"/>
          <p:cNvCxnSpPr/>
          <p:nvPr/>
        </p:nvCxnSpPr>
        <p:spPr>
          <a:xfrm>
            <a:off x="5391400" y="2223725"/>
            <a:ext cx="2343300" cy="1737600"/>
          </a:xfrm>
          <a:prstGeom prst="curvedConnector3">
            <a:avLst>
              <a:gd name="adj1" fmla="val 50000"/>
            </a:avLst>
          </a:prstGeom>
          <a:noFill/>
          <a:ln w="9525" cap="flat" cmpd="sng">
            <a:solidFill>
              <a:schemeClr val="dk2"/>
            </a:solidFill>
            <a:prstDash val="dash"/>
            <a:round/>
            <a:headEnd type="none" w="lg" len="lg"/>
            <a:tailEnd type="none" w="lg" len="lg"/>
          </a:ln>
        </p:spPr>
      </p:cxnSp>
    </p:spTree>
  </p:cSld>
  <p:clrMapOvr>
    <a:masterClrMapping/>
  </p:clrMapOvr>
  <p:transition spd="med">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pic>
        <p:nvPicPr>
          <p:cNvPr id="1418" name="Shape 1418" descr="Moving_a_petabyte_of_data.jpg"/>
          <p:cNvPicPr preferRelativeResize="0"/>
          <p:nvPr/>
        </p:nvPicPr>
        <p:blipFill>
          <a:blip r:embed="rId3">
            <a:alphaModFix/>
          </a:blip>
          <a:stretch>
            <a:fillRect/>
          </a:stretch>
        </p:blipFill>
        <p:spPr>
          <a:xfrm>
            <a:off x="-484325" y="-830675"/>
            <a:ext cx="7128350" cy="4752224"/>
          </a:xfrm>
          <a:prstGeom prst="rect">
            <a:avLst/>
          </a:prstGeom>
          <a:noFill/>
          <a:ln>
            <a:noFill/>
          </a:ln>
        </p:spPr>
      </p:pic>
      <p:pic>
        <p:nvPicPr>
          <p:cNvPr id="1419" name="Shape 1419" descr="Origin_user_heat_map_for_cloudstor.aarnet.edu_.au_-_2015-08-21_13-58-56_news-768x368.jpg"/>
          <p:cNvPicPr preferRelativeResize="0"/>
          <p:nvPr/>
        </p:nvPicPr>
        <p:blipFill>
          <a:blip r:embed="rId4">
            <a:alphaModFix/>
          </a:blip>
          <a:stretch>
            <a:fillRect/>
          </a:stretch>
        </p:blipFill>
        <p:spPr>
          <a:xfrm>
            <a:off x="5588174" y="581100"/>
            <a:ext cx="3555824" cy="1703825"/>
          </a:xfrm>
          <a:prstGeom prst="rect">
            <a:avLst/>
          </a:prstGeom>
          <a:noFill/>
          <a:ln>
            <a:noFill/>
          </a:ln>
        </p:spPr>
      </p:pic>
      <p:pic>
        <p:nvPicPr>
          <p:cNvPr id="1420" name="Shape 1420" descr="AARNet-international-map-082016.png"/>
          <p:cNvPicPr preferRelativeResize="0"/>
          <p:nvPr/>
        </p:nvPicPr>
        <p:blipFill>
          <a:blip r:embed="rId5">
            <a:alphaModFix/>
          </a:blip>
          <a:stretch>
            <a:fillRect/>
          </a:stretch>
        </p:blipFill>
        <p:spPr>
          <a:xfrm>
            <a:off x="1410072" y="2971525"/>
            <a:ext cx="3536677" cy="1989974"/>
          </a:xfrm>
          <a:prstGeom prst="rect">
            <a:avLst/>
          </a:prstGeom>
          <a:noFill/>
          <a:ln>
            <a:noFill/>
          </a:ln>
        </p:spPr>
      </p:pic>
      <p:sp>
        <p:nvSpPr>
          <p:cNvPr id="1421" name="Shape 1421"/>
          <p:cNvSpPr txBox="1"/>
          <p:nvPr/>
        </p:nvSpPr>
        <p:spPr>
          <a:xfrm>
            <a:off x="6258400" y="2337450"/>
            <a:ext cx="2398500" cy="468600"/>
          </a:xfrm>
          <a:prstGeom prst="rect">
            <a:avLst/>
          </a:prstGeom>
          <a:noFill/>
          <a:ln>
            <a:noFill/>
          </a:ln>
        </p:spPr>
        <p:txBody>
          <a:bodyPr wrap="square" lIns="91425" tIns="91425" rIns="91425" bIns="91425" anchor="t" anchorCtr="0">
            <a:noAutofit/>
          </a:bodyPr>
          <a:lstStyle/>
          <a:p>
            <a:pPr lvl="0">
              <a:spcBef>
                <a:spcPts val="0"/>
              </a:spcBef>
              <a:buNone/>
            </a:pPr>
            <a:r>
              <a:rPr lang="en-GB">
                <a:solidFill>
                  <a:srgbClr val="888888"/>
                </a:solidFill>
                <a:latin typeface="Calibri"/>
                <a:ea typeface="Calibri"/>
                <a:cs typeface="Calibri"/>
                <a:sym typeface="Calibri"/>
              </a:rPr>
              <a:t>40,000 CloudStor Users</a:t>
            </a:r>
          </a:p>
        </p:txBody>
      </p:sp>
      <p:sp>
        <p:nvSpPr>
          <p:cNvPr id="1422" name="Shape 1422"/>
          <p:cNvSpPr/>
          <p:nvPr/>
        </p:nvSpPr>
        <p:spPr>
          <a:xfrm>
            <a:off x="5076647" y="2994373"/>
            <a:ext cx="1951500" cy="1944300"/>
          </a:xfrm>
          <a:prstGeom prst="rect">
            <a:avLst/>
          </a:prstGeom>
          <a:solidFill>
            <a:srgbClr val="FFFF00"/>
          </a:solidFill>
          <a:ln>
            <a:noFill/>
          </a:ln>
        </p:spPr>
        <p:txBody>
          <a:bodyPr wrap="square" lIns="91425" tIns="45700" rIns="91425" bIns="45700" anchor="ctr" anchorCtr="0">
            <a:noAutofit/>
          </a:bodyPr>
          <a:lstStyle/>
          <a:p>
            <a:pPr marR="0" lvl="0" algn="l" rtl="0">
              <a:spcBef>
                <a:spcPts val="0"/>
              </a:spcBef>
              <a:buNone/>
            </a:pPr>
            <a:endParaRPr/>
          </a:p>
          <a:p>
            <a:pPr marR="0" lvl="0" algn="l" rtl="0">
              <a:spcBef>
                <a:spcPts val="0"/>
              </a:spcBef>
              <a:buNone/>
            </a:pPr>
            <a:endParaRPr/>
          </a:p>
          <a:p>
            <a:pPr lvl="0" rtl="0">
              <a:spcBef>
                <a:spcPts val="0"/>
              </a:spcBef>
              <a:buClr>
                <a:srgbClr val="000000"/>
              </a:buClr>
              <a:buSzPct val="84615"/>
              <a:buFont typeface="Arial"/>
              <a:buNone/>
            </a:pPr>
            <a:r>
              <a:rPr lang="en-GB" sz="1300">
                <a:solidFill>
                  <a:schemeClr val="dk1"/>
                </a:solidFill>
                <a:latin typeface="Calibri"/>
                <a:ea typeface="Calibri"/>
                <a:cs typeface="Calibri"/>
                <a:sym typeface="Calibri"/>
              </a:rPr>
              <a:t>Digital capabilities</a:t>
            </a:r>
          </a:p>
          <a:p>
            <a:pPr lvl="0" rtl="0">
              <a:spcBef>
                <a:spcPts val="0"/>
              </a:spcBef>
              <a:buClr>
                <a:srgbClr val="000000"/>
              </a:buClr>
              <a:buFont typeface="Arial"/>
              <a:buNone/>
            </a:pPr>
            <a:endParaRPr sz="1300">
              <a:solidFill>
                <a:schemeClr val="dk1"/>
              </a:solidFill>
              <a:latin typeface="Calibri"/>
              <a:ea typeface="Calibri"/>
              <a:cs typeface="Calibri"/>
              <a:sym typeface="Calibri"/>
            </a:endParaRPr>
          </a:p>
          <a:p>
            <a:pPr marL="285750" lvl="0" indent="-279400" rtl="0">
              <a:spcBef>
                <a:spcPts val="0"/>
              </a:spcBef>
              <a:buClr>
                <a:schemeClr val="dk1"/>
              </a:buClr>
              <a:buSzPct val="100000"/>
              <a:buFont typeface="Arial"/>
              <a:buChar char="•"/>
            </a:pPr>
            <a:r>
              <a:rPr lang="en-GB" sz="1300">
                <a:solidFill>
                  <a:schemeClr val="dk1"/>
                </a:solidFill>
                <a:latin typeface="Calibri"/>
                <a:ea typeface="Calibri"/>
                <a:cs typeface="Calibri"/>
                <a:sym typeface="Calibri"/>
              </a:rPr>
              <a:t>Data handling</a:t>
            </a:r>
          </a:p>
          <a:p>
            <a:pPr marL="285750" lvl="0" indent="-279400" rtl="0">
              <a:spcBef>
                <a:spcPts val="0"/>
              </a:spcBef>
              <a:buClr>
                <a:schemeClr val="dk1"/>
              </a:buClr>
              <a:buSzPct val="100000"/>
              <a:buFont typeface="Arial"/>
              <a:buChar char="•"/>
            </a:pPr>
            <a:r>
              <a:rPr lang="en-GB" sz="1300">
                <a:solidFill>
                  <a:schemeClr val="dk1"/>
                </a:solidFill>
                <a:latin typeface="Calibri"/>
                <a:ea typeface="Calibri"/>
                <a:cs typeface="Calibri"/>
                <a:sym typeface="Calibri"/>
              </a:rPr>
              <a:t>Network know-how</a:t>
            </a:r>
          </a:p>
          <a:p>
            <a:pPr marR="0" lvl="0" algn="l" rtl="0">
              <a:spcBef>
                <a:spcPts val="0"/>
              </a:spcBef>
              <a:buNone/>
            </a:pPr>
            <a:endParaRPr sz="1300">
              <a:solidFill>
                <a:schemeClr val="dk1"/>
              </a:solidFill>
              <a:latin typeface="Calibri"/>
              <a:ea typeface="Calibri"/>
              <a:cs typeface="Calibri"/>
              <a:sym typeface="Calibri"/>
            </a:endParaRPr>
          </a:p>
          <a:p>
            <a:pPr marR="0" lvl="0" algn="l" rtl="0">
              <a:spcBef>
                <a:spcPts val="0"/>
              </a:spcBef>
              <a:buNone/>
            </a:pPr>
            <a:endParaRPr sz="1300">
              <a:solidFill>
                <a:schemeClr val="dk1"/>
              </a:solidFill>
              <a:latin typeface="Calibri"/>
              <a:ea typeface="Calibri"/>
              <a:cs typeface="Calibri"/>
              <a:sym typeface="Calibri"/>
            </a:endParaRPr>
          </a:p>
          <a:p>
            <a:pPr marR="0" lvl="0" algn="l" rtl="0">
              <a:spcBef>
                <a:spcPts val="0"/>
              </a:spcBef>
              <a:buNone/>
            </a:pPr>
            <a:endParaRPr sz="1300">
              <a:solidFill>
                <a:schemeClr val="dk1"/>
              </a:solidFill>
              <a:latin typeface="Calibri"/>
              <a:ea typeface="Calibri"/>
              <a:cs typeface="Calibri"/>
              <a:sym typeface="Calibri"/>
            </a:endParaRPr>
          </a:p>
        </p:txBody>
      </p:sp>
    </p:spTree>
  </p:cSld>
  <p:clrMapOvr>
    <a:masterClrMapping/>
  </p:clrMapOvr>
  <p:transition spd="med">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426"/>
        <p:cNvGrpSpPr/>
        <p:nvPr/>
      </p:nvGrpSpPr>
      <p:grpSpPr>
        <a:xfrm>
          <a:off x="0" y="0"/>
          <a:ext cx="0" cy="0"/>
          <a:chOff x="0" y="0"/>
          <a:chExt cx="0" cy="0"/>
        </a:xfrm>
      </p:grpSpPr>
      <p:pic>
        <p:nvPicPr>
          <p:cNvPr id="1427" name="Shape 1427" descr="DJB2WjIVYAAcqvP.jpg:large"/>
          <p:cNvPicPr preferRelativeResize="0"/>
          <p:nvPr/>
        </p:nvPicPr>
        <p:blipFill>
          <a:blip r:embed="rId3">
            <a:alphaModFix/>
          </a:blip>
          <a:stretch>
            <a:fillRect/>
          </a:stretch>
        </p:blipFill>
        <p:spPr>
          <a:xfrm>
            <a:off x="470571" y="0"/>
            <a:ext cx="8246077" cy="5143500"/>
          </a:xfrm>
          <a:prstGeom prst="rect">
            <a:avLst/>
          </a:prstGeom>
          <a:noFill/>
          <a:ln>
            <a:noFill/>
          </a:ln>
        </p:spPr>
      </p:pic>
    </p:spTree>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Shape 266"/>
          <p:cNvSpPr txBox="1">
            <a:spLocks noGrp="1"/>
          </p:cNvSpPr>
          <p:nvPr>
            <p:ph type="sldNum" idx="12"/>
          </p:nvPr>
        </p:nvSpPr>
        <p:spPr>
          <a:xfrm>
            <a:off x="7070411" y="4722069"/>
            <a:ext cx="1218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fld id="{00000000-1234-1234-1234-123412341234}" type="slidenum">
              <a:rPr lang="en-GB" sz="800">
                <a:solidFill>
                  <a:schemeClr val="accent2"/>
                </a:solidFill>
                <a:latin typeface="Calibri"/>
                <a:ea typeface="Calibri"/>
                <a:cs typeface="Calibri"/>
                <a:sym typeface="Calibri"/>
              </a:rPr>
              <a:t>7</a:t>
            </a:fld>
            <a:endParaRPr lang="en-GB" sz="800">
              <a:solidFill>
                <a:schemeClr val="accent2"/>
              </a:solidFill>
              <a:latin typeface="Calibri"/>
              <a:ea typeface="Calibri"/>
              <a:cs typeface="Calibri"/>
              <a:sym typeface="Calibri"/>
            </a:endParaRPr>
          </a:p>
        </p:txBody>
      </p:sp>
      <p:sp>
        <p:nvSpPr>
          <p:cNvPr id="267" name="Shape 267"/>
          <p:cNvSpPr txBox="1">
            <a:spLocks noGrp="1"/>
          </p:cNvSpPr>
          <p:nvPr>
            <p:ph type="ftr" idx="11"/>
          </p:nvPr>
        </p:nvSpPr>
        <p:spPr>
          <a:xfrm flipH="1">
            <a:off x="6251181" y="4722069"/>
            <a:ext cx="8112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r>
              <a:rPr lang="en-GB" sz="800">
                <a:solidFill>
                  <a:srgbClr val="888888"/>
                </a:solidFill>
                <a:latin typeface="Calibri"/>
                <a:ea typeface="Calibri"/>
                <a:cs typeface="Calibri"/>
                <a:sym typeface="Calibri"/>
              </a:rPr>
              <a:t>© AARNet Pty Ltd </a:t>
            </a:r>
            <a:r>
              <a:rPr lang="en-GB" sz="800">
                <a:solidFill>
                  <a:schemeClr val="accent1"/>
                </a:solidFill>
                <a:latin typeface="Calibri"/>
                <a:ea typeface="Calibri"/>
                <a:cs typeface="Calibri"/>
                <a:sym typeface="Calibri"/>
              </a:rPr>
              <a:t>|</a:t>
            </a:r>
          </a:p>
        </p:txBody>
      </p:sp>
      <p:sp>
        <p:nvSpPr>
          <p:cNvPr id="268" name="Shape 268"/>
          <p:cNvSpPr txBox="1">
            <a:spLocks noGrp="1"/>
          </p:cNvSpPr>
          <p:nvPr>
            <p:ph type="body" idx="3"/>
          </p:nvPr>
        </p:nvSpPr>
        <p:spPr>
          <a:xfrm>
            <a:off x="403225" y="4443412"/>
            <a:ext cx="312600" cy="110700"/>
          </a:xfrm>
          <a:prstGeom prst="rect">
            <a:avLst/>
          </a:prstGeom>
          <a:noFill/>
          <a:ln>
            <a:noFill/>
          </a:ln>
        </p:spPr>
        <p:txBody>
          <a:bodyPr wrap="square" lIns="0" tIns="0" rIns="0" bIns="0" anchor="t" anchorCtr="0">
            <a:noAutofit/>
          </a:bodyPr>
          <a:lstStyle/>
          <a:p>
            <a:pPr marL="0" marR="0" lvl="0" indent="0" algn="l" rtl="0">
              <a:lnSpc>
                <a:spcPct val="90000"/>
              </a:lnSpc>
              <a:spcBef>
                <a:spcPts val="0"/>
              </a:spcBef>
              <a:buClr>
                <a:schemeClr val="accent2"/>
              </a:buClr>
              <a:buSzPct val="25000"/>
              <a:buFont typeface="Arial"/>
              <a:buNone/>
            </a:pPr>
            <a:endParaRPr sz="800" b="0" i="0" u="none" strike="noStrike" cap="none">
              <a:solidFill>
                <a:schemeClr val="accent2"/>
              </a:solidFill>
              <a:latin typeface="Calibri"/>
              <a:ea typeface="Calibri"/>
              <a:cs typeface="Calibri"/>
              <a:sym typeface="Calibri"/>
            </a:endParaRPr>
          </a:p>
        </p:txBody>
      </p:sp>
      <p:pic>
        <p:nvPicPr>
          <p:cNvPr id="269" name="Shape 269" descr="Moving_a_petabyte_of_data.jpg"/>
          <p:cNvPicPr preferRelativeResize="0"/>
          <p:nvPr/>
        </p:nvPicPr>
        <p:blipFill>
          <a:blip r:embed="rId3">
            <a:alphaModFix/>
          </a:blip>
          <a:stretch>
            <a:fillRect/>
          </a:stretch>
        </p:blipFill>
        <p:spPr>
          <a:xfrm>
            <a:off x="942975" y="-228600"/>
            <a:ext cx="7258048" cy="4838698"/>
          </a:xfrm>
          <a:prstGeom prst="rect">
            <a:avLst/>
          </a:prstGeom>
          <a:noFill/>
          <a:ln>
            <a:noFill/>
          </a:ln>
        </p:spPr>
      </p:pic>
      <p:sp>
        <p:nvSpPr>
          <p:cNvPr id="270" name="Shape 270"/>
          <p:cNvSpPr/>
          <p:nvPr/>
        </p:nvSpPr>
        <p:spPr>
          <a:xfrm>
            <a:off x="2993725" y="1238825"/>
            <a:ext cx="780300" cy="656100"/>
          </a:xfrm>
          <a:prstGeom prst="ellipse">
            <a:avLst/>
          </a:prstGeom>
          <a:noFill/>
          <a:ln w="38100" cap="flat" cmpd="sng">
            <a:solidFill>
              <a:srgbClr val="FF0000"/>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Tree>
  </p:cSld>
  <p:clrMapOvr>
    <a:masterClrMapping/>
  </p:clrMapOvr>
  <p:transition spd="med">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431"/>
        <p:cNvGrpSpPr/>
        <p:nvPr/>
      </p:nvGrpSpPr>
      <p:grpSpPr>
        <a:xfrm>
          <a:off x="0" y="0"/>
          <a:ext cx="0" cy="0"/>
          <a:chOff x="0" y="0"/>
          <a:chExt cx="0" cy="0"/>
        </a:xfrm>
      </p:grpSpPr>
      <p:pic>
        <p:nvPicPr>
          <p:cNvPr id="1432" name="Shape 1432" descr="sneakernet_2.jpg"/>
          <p:cNvPicPr preferRelativeResize="0"/>
          <p:nvPr/>
        </p:nvPicPr>
        <p:blipFill>
          <a:blip r:embed="rId3">
            <a:alphaModFix/>
          </a:blip>
          <a:stretch>
            <a:fillRect/>
          </a:stretch>
        </p:blipFill>
        <p:spPr>
          <a:xfrm>
            <a:off x="76200" y="291625"/>
            <a:ext cx="2605332" cy="1849775"/>
          </a:xfrm>
          <a:prstGeom prst="rect">
            <a:avLst/>
          </a:prstGeom>
          <a:noFill/>
          <a:ln>
            <a:noFill/>
          </a:ln>
        </p:spPr>
      </p:pic>
      <p:pic>
        <p:nvPicPr>
          <p:cNvPr id="1433" name="Shape 1433" descr="File_001.jpeg"/>
          <p:cNvPicPr preferRelativeResize="0"/>
          <p:nvPr/>
        </p:nvPicPr>
        <p:blipFill>
          <a:blip r:embed="rId4">
            <a:alphaModFix/>
          </a:blip>
          <a:stretch>
            <a:fillRect/>
          </a:stretch>
        </p:blipFill>
        <p:spPr>
          <a:xfrm>
            <a:off x="7067949" y="331900"/>
            <a:ext cx="1795375" cy="1795375"/>
          </a:xfrm>
          <a:prstGeom prst="rect">
            <a:avLst/>
          </a:prstGeom>
          <a:noFill/>
          <a:ln>
            <a:noFill/>
          </a:ln>
        </p:spPr>
      </p:pic>
      <p:pic>
        <p:nvPicPr>
          <p:cNvPr id="1434" name="Shape 1434" descr="File_000.jpeg"/>
          <p:cNvPicPr preferRelativeResize="0"/>
          <p:nvPr/>
        </p:nvPicPr>
        <p:blipFill>
          <a:blip r:embed="rId5">
            <a:alphaModFix/>
          </a:blip>
          <a:stretch>
            <a:fillRect/>
          </a:stretch>
        </p:blipFill>
        <p:spPr>
          <a:xfrm>
            <a:off x="5060040" y="314737"/>
            <a:ext cx="1849765" cy="1849775"/>
          </a:xfrm>
          <a:prstGeom prst="rect">
            <a:avLst/>
          </a:prstGeom>
          <a:noFill/>
          <a:ln>
            <a:noFill/>
          </a:ln>
        </p:spPr>
      </p:pic>
      <p:pic>
        <p:nvPicPr>
          <p:cNvPr id="1435" name="Shape 1435" descr="File_002.jpeg"/>
          <p:cNvPicPr preferRelativeResize="0"/>
          <p:nvPr/>
        </p:nvPicPr>
        <p:blipFill>
          <a:blip r:embed="rId6">
            <a:alphaModFix/>
          </a:blip>
          <a:stretch>
            <a:fillRect/>
          </a:stretch>
        </p:blipFill>
        <p:spPr>
          <a:xfrm>
            <a:off x="2789225" y="341913"/>
            <a:ext cx="2112667" cy="1795400"/>
          </a:xfrm>
          <a:prstGeom prst="rect">
            <a:avLst/>
          </a:prstGeom>
          <a:noFill/>
          <a:ln>
            <a:noFill/>
          </a:ln>
        </p:spPr>
      </p:pic>
      <p:pic>
        <p:nvPicPr>
          <p:cNvPr id="1436" name="Shape 1436" descr="File_000.jpeg"/>
          <p:cNvPicPr preferRelativeResize="0"/>
          <p:nvPr/>
        </p:nvPicPr>
        <p:blipFill>
          <a:blip r:embed="rId7">
            <a:alphaModFix/>
          </a:blip>
          <a:stretch>
            <a:fillRect/>
          </a:stretch>
        </p:blipFill>
        <p:spPr>
          <a:xfrm>
            <a:off x="2205130" y="2417388"/>
            <a:ext cx="1893343" cy="1609007"/>
          </a:xfrm>
          <a:prstGeom prst="rect">
            <a:avLst/>
          </a:prstGeom>
          <a:noFill/>
          <a:ln>
            <a:noFill/>
          </a:ln>
        </p:spPr>
      </p:pic>
      <p:pic>
        <p:nvPicPr>
          <p:cNvPr id="1437" name="Shape 1437" descr="File_002.jpeg"/>
          <p:cNvPicPr preferRelativeResize="0"/>
          <p:nvPr/>
        </p:nvPicPr>
        <p:blipFill>
          <a:blip r:embed="rId8">
            <a:alphaModFix/>
          </a:blip>
          <a:stretch>
            <a:fillRect/>
          </a:stretch>
        </p:blipFill>
        <p:spPr>
          <a:xfrm>
            <a:off x="159393" y="2417393"/>
            <a:ext cx="1893343" cy="1609007"/>
          </a:xfrm>
          <a:prstGeom prst="rect">
            <a:avLst/>
          </a:prstGeom>
          <a:noFill/>
          <a:ln>
            <a:noFill/>
          </a:ln>
        </p:spPr>
      </p:pic>
      <p:pic>
        <p:nvPicPr>
          <p:cNvPr id="1438" name="Shape 1438" descr="File_001.jpeg"/>
          <p:cNvPicPr preferRelativeResize="0"/>
          <p:nvPr/>
        </p:nvPicPr>
        <p:blipFill>
          <a:blip r:embed="rId9">
            <a:alphaModFix/>
          </a:blip>
          <a:stretch>
            <a:fillRect/>
          </a:stretch>
        </p:blipFill>
        <p:spPr>
          <a:xfrm>
            <a:off x="4250874" y="2375936"/>
            <a:ext cx="1795386" cy="1795395"/>
          </a:xfrm>
          <a:prstGeom prst="rect">
            <a:avLst/>
          </a:prstGeom>
          <a:noFill/>
          <a:ln>
            <a:noFill/>
          </a:ln>
        </p:spPr>
      </p:pic>
      <p:pic>
        <p:nvPicPr>
          <p:cNvPr id="1439" name="Shape 1439" descr="VALA_Front.jpg"/>
          <p:cNvPicPr preferRelativeResize="0"/>
          <p:nvPr/>
        </p:nvPicPr>
        <p:blipFill>
          <a:blip r:embed="rId10">
            <a:alphaModFix/>
          </a:blip>
          <a:stretch>
            <a:fillRect/>
          </a:stretch>
        </p:blipFill>
        <p:spPr>
          <a:xfrm>
            <a:off x="6198660" y="2317244"/>
            <a:ext cx="2869138" cy="1912758"/>
          </a:xfrm>
          <a:prstGeom prst="rect">
            <a:avLst/>
          </a:prstGeom>
          <a:noFill/>
          <a:ln>
            <a:noFill/>
          </a:ln>
        </p:spPr>
      </p:pic>
    </p:spTree>
  </p:cSld>
  <p:clrMapOvr>
    <a:masterClrMapping/>
  </p:clrMapOvr>
  <p:transition spd="med">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443"/>
        <p:cNvGrpSpPr/>
        <p:nvPr/>
      </p:nvGrpSpPr>
      <p:grpSpPr>
        <a:xfrm>
          <a:off x="0" y="0"/>
          <a:ext cx="0" cy="0"/>
          <a:chOff x="0" y="0"/>
          <a:chExt cx="0" cy="0"/>
        </a:xfrm>
      </p:grpSpPr>
      <p:sp>
        <p:nvSpPr>
          <p:cNvPr id="1444" name="Shape 1444"/>
          <p:cNvSpPr>
            <a:spLocks noGrp="1"/>
          </p:cNvSpPr>
          <p:nvPr>
            <p:ph type="pic" idx="2"/>
          </p:nvPr>
        </p:nvSpPr>
        <p:spPr>
          <a:xfrm>
            <a:off x="0" y="0"/>
            <a:ext cx="9144000" cy="5143500"/>
          </a:xfrm>
          <a:prstGeom prst="rect">
            <a:avLst/>
          </a:prstGeom>
          <a:solidFill>
            <a:schemeClr val="accent4"/>
          </a:solidFill>
          <a:ln>
            <a:noFill/>
          </a:ln>
        </p:spPr>
        <p:txBody>
          <a:bodyPr wrap="square" lIns="91425" tIns="91425" rIns="91425" bIns="91425" anchor="t" anchorCtr="0">
            <a:noAutofit/>
          </a:bodyPr>
          <a:lstStyle/>
          <a:p>
            <a:pPr lvl="0" rtl="0">
              <a:spcBef>
                <a:spcPts val="0"/>
              </a:spcBef>
              <a:buNone/>
            </a:pPr>
            <a:r>
              <a:rPr lang="en-GB"/>
              <a:t>Partnerships in eResearch</a:t>
            </a:r>
          </a:p>
        </p:txBody>
      </p:sp>
      <p:sp>
        <p:nvSpPr>
          <p:cNvPr id="1445" name="Shape 1445"/>
          <p:cNvSpPr txBox="1">
            <a:spLocks noGrp="1"/>
          </p:cNvSpPr>
          <p:nvPr>
            <p:ph type="body" idx="1"/>
          </p:nvPr>
        </p:nvSpPr>
        <p:spPr>
          <a:xfrm>
            <a:off x="8103392" y="4667250"/>
            <a:ext cx="652500" cy="227400"/>
          </a:xfrm>
          <a:prstGeom prst="rect">
            <a:avLst/>
          </a:prstGeom>
          <a:blipFill rotWithShape="1">
            <a:blip r:embed="rId3">
              <a:alphaModFix/>
            </a:blip>
            <a:stretch>
              <a:fillRect l="-2409" t="3269" b="1009"/>
            </a:stretch>
          </a:blipFill>
          <a:ln>
            <a:noFill/>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600" b="0" i="0" u="none" strike="noStrike" cap="none">
              <a:latin typeface="Calibri"/>
              <a:ea typeface="Calibri"/>
              <a:cs typeface="Calibri"/>
              <a:sym typeface="Calibri"/>
            </a:endParaRPr>
          </a:p>
        </p:txBody>
      </p:sp>
      <p:sp>
        <p:nvSpPr>
          <p:cNvPr id="1446" name="Shape 1446"/>
          <p:cNvSpPr txBox="1">
            <a:spLocks noGrp="1"/>
          </p:cNvSpPr>
          <p:nvPr>
            <p:ph type="sldNum" idx="12"/>
          </p:nvPr>
        </p:nvSpPr>
        <p:spPr>
          <a:xfrm>
            <a:off x="7070411" y="4722069"/>
            <a:ext cx="1218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fld id="{00000000-1234-1234-1234-123412341234}" type="slidenum">
              <a:rPr lang="en-GB" sz="800">
                <a:solidFill>
                  <a:schemeClr val="lt1"/>
                </a:solidFill>
                <a:latin typeface="Calibri"/>
                <a:ea typeface="Calibri"/>
                <a:cs typeface="Calibri"/>
                <a:sym typeface="Calibri"/>
              </a:rPr>
              <a:t>71</a:t>
            </a:fld>
            <a:endParaRPr lang="en-GB" sz="800">
              <a:solidFill>
                <a:schemeClr val="lt1"/>
              </a:solidFill>
              <a:latin typeface="Calibri"/>
              <a:ea typeface="Calibri"/>
              <a:cs typeface="Calibri"/>
              <a:sym typeface="Calibri"/>
            </a:endParaRPr>
          </a:p>
        </p:txBody>
      </p:sp>
      <p:sp>
        <p:nvSpPr>
          <p:cNvPr id="1447" name="Shape 1447"/>
          <p:cNvSpPr txBox="1">
            <a:spLocks noGrp="1"/>
          </p:cNvSpPr>
          <p:nvPr>
            <p:ph type="ftr" idx="11"/>
          </p:nvPr>
        </p:nvSpPr>
        <p:spPr>
          <a:xfrm flipH="1">
            <a:off x="6251181" y="4722069"/>
            <a:ext cx="8112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r>
              <a:rPr lang="en-GB" sz="800">
                <a:solidFill>
                  <a:schemeClr val="lt1"/>
                </a:solidFill>
                <a:latin typeface="Calibri"/>
                <a:ea typeface="Calibri"/>
                <a:cs typeface="Calibri"/>
                <a:sym typeface="Calibri"/>
              </a:rPr>
              <a:t>© AARNet Pty Ltd |</a:t>
            </a:r>
          </a:p>
        </p:txBody>
      </p:sp>
      <p:sp>
        <p:nvSpPr>
          <p:cNvPr id="1448" name="Shape 1448"/>
          <p:cNvSpPr txBox="1">
            <a:spLocks noGrp="1"/>
          </p:cNvSpPr>
          <p:nvPr>
            <p:ph type="body" idx="3"/>
          </p:nvPr>
        </p:nvSpPr>
        <p:spPr>
          <a:xfrm>
            <a:off x="395287" y="2569900"/>
            <a:ext cx="3024600" cy="1873500"/>
          </a:xfrm>
          <a:prstGeom prst="rect">
            <a:avLst/>
          </a:prstGeom>
          <a:blipFill rotWithShape="1">
            <a:blip r:embed="rId4">
              <a:alphaModFix/>
            </a:blip>
            <a:stretch>
              <a:fillRect r="63399" b="95160"/>
            </a:stretch>
          </a:blipFill>
          <a:ln>
            <a:noFill/>
          </a:ln>
        </p:spPr>
        <p:txBody>
          <a:bodyPr wrap="square" lIns="0" tIns="216000" rIns="0" bIns="0" anchor="t" anchorCtr="0">
            <a:noAutofit/>
          </a:bodyPr>
          <a:lstStyle/>
          <a:p>
            <a:pPr marL="0" marR="0" lvl="0" indent="0" algn="l" rtl="0">
              <a:lnSpc>
                <a:spcPct val="90000"/>
              </a:lnSpc>
              <a:spcBef>
                <a:spcPts val="0"/>
              </a:spcBef>
              <a:buClr>
                <a:schemeClr val="lt1"/>
              </a:buClr>
              <a:buSzPct val="25000"/>
              <a:buFont typeface="Arial"/>
              <a:buNone/>
            </a:pPr>
            <a:r>
              <a:rPr lang="en-GB"/>
              <a:t>Network Know-How</a:t>
            </a:r>
          </a:p>
        </p:txBody>
      </p:sp>
    </p:spTree>
  </p:cSld>
  <p:clrMapOvr>
    <a:masterClrMapping/>
  </p:clrMapOvr>
  <p:transition spd="med">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452"/>
        <p:cNvGrpSpPr/>
        <p:nvPr/>
      </p:nvGrpSpPr>
      <p:grpSpPr>
        <a:xfrm>
          <a:off x="0" y="0"/>
          <a:ext cx="0" cy="0"/>
          <a:chOff x="0" y="0"/>
          <a:chExt cx="0" cy="0"/>
        </a:xfrm>
      </p:grpSpPr>
      <p:sp>
        <p:nvSpPr>
          <p:cNvPr id="1453" name="Shape 1453"/>
          <p:cNvSpPr txBox="1">
            <a:spLocks noGrp="1"/>
          </p:cNvSpPr>
          <p:nvPr>
            <p:ph type="sldNum" idx="12"/>
          </p:nvPr>
        </p:nvSpPr>
        <p:spPr>
          <a:xfrm>
            <a:off x="7070411" y="4722069"/>
            <a:ext cx="1218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fld id="{00000000-1234-1234-1234-123412341234}" type="slidenum">
              <a:rPr lang="en-GB" sz="800">
                <a:solidFill>
                  <a:schemeClr val="accent2"/>
                </a:solidFill>
                <a:latin typeface="Calibri"/>
                <a:ea typeface="Calibri"/>
                <a:cs typeface="Calibri"/>
                <a:sym typeface="Calibri"/>
              </a:rPr>
              <a:t>72</a:t>
            </a:fld>
            <a:endParaRPr lang="en-GB" sz="800">
              <a:solidFill>
                <a:schemeClr val="accent2"/>
              </a:solidFill>
              <a:latin typeface="Calibri"/>
              <a:ea typeface="Calibri"/>
              <a:cs typeface="Calibri"/>
              <a:sym typeface="Calibri"/>
            </a:endParaRPr>
          </a:p>
        </p:txBody>
      </p:sp>
      <p:sp>
        <p:nvSpPr>
          <p:cNvPr id="1454" name="Shape 1454"/>
          <p:cNvSpPr txBox="1">
            <a:spLocks noGrp="1"/>
          </p:cNvSpPr>
          <p:nvPr>
            <p:ph type="body" idx="1"/>
          </p:nvPr>
        </p:nvSpPr>
        <p:spPr>
          <a:xfrm>
            <a:off x="403225" y="367886"/>
            <a:ext cx="6789000" cy="588000"/>
          </a:xfrm>
          <a:prstGeom prst="rect">
            <a:avLst/>
          </a:prstGeom>
          <a:noFill/>
          <a:ln>
            <a:noFill/>
          </a:ln>
        </p:spPr>
        <p:txBody>
          <a:bodyPr wrap="square" lIns="0" tIns="0" rIns="0" bIns="0" anchor="t" anchorCtr="0">
            <a:noAutofit/>
          </a:bodyPr>
          <a:lstStyle/>
          <a:p>
            <a:pPr marL="0" marR="0" lvl="0" indent="0" algn="l" rtl="0">
              <a:lnSpc>
                <a:spcPct val="85000"/>
              </a:lnSpc>
              <a:spcBef>
                <a:spcPts val="0"/>
              </a:spcBef>
              <a:buClr>
                <a:schemeClr val="accent1"/>
              </a:buClr>
              <a:buSzPct val="25000"/>
              <a:buFont typeface="Arial"/>
              <a:buNone/>
            </a:pPr>
            <a:r>
              <a:rPr lang="en-GB"/>
              <a:t>Key Terms - Networking</a:t>
            </a:r>
          </a:p>
        </p:txBody>
      </p:sp>
      <p:sp>
        <p:nvSpPr>
          <p:cNvPr id="1455" name="Shape 1455"/>
          <p:cNvSpPr txBox="1">
            <a:spLocks noGrp="1"/>
          </p:cNvSpPr>
          <p:nvPr>
            <p:ph type="body" idx="2"/>
          </p:nvPr>
        </p:nvSpPr>
        <p:spPr>
          <a:xfrm>
            <a:off x="403225" y="1203325"/>
            <a:ext cx="8345400" cy="3096000"/>
          </a:xfrm>
          <a:prstGeom prst="rect">
            <a:avLst/>
          </a:prstGeom>
          <a:noFill/>
          <a:ln>
            <a:noFill/>
          </a:ln>
        </p:spPr>
        <p:txBody>
          <a:bodyPr wrap="square" lIns="0" tIns="0" rIns="0" bIns="0" anchor="t" anchorCtr="0">
            <a:noAutofit/>
          </a:bodyPr>
          <a:lstStyle/>
          <a:p>
            <a:pPr marL="0" marR="0" lvl="0" indent="0" algn="l" rtl="0">
              <a:lnSpc>
                <a:spcPct val="90000"/>
              </a:lnSpc>
              <a:spcBef>
                <a:spcPts val="0"/>
              </a:spcBef>
              <a:spcAft>
                <a:spcPts val="1000"/>
              </a:spcAft>
              <a:buClr>
                <a:schemeClr val="accent2"/>
              </a:buClr>
              <a:buSzPct val="25000"/>
              <a:buFont typeface="Arial"/>
              <a:buNone/>
            </a:pPr>
            <a:r>
              <a:rPr lang="en-GB">
                <a:solidFill>
                  <a:srgbClr val="8A8C8E"/>
                </a:solidFill>
              </a:rPr>
              <a:t>IP - internet protocol (communication and routing of data packets on “inter-network”)  </a:t>
            </a:r>
          </a:p>
          <a:p>
            <a:pPr lvl="0" rtl="0">
              <a:lnSpc>
                <a:spcPct val="100000"/>
              </a:lnSpc>
              <a:spcBef>
                <a:spcPts val="0"/>
              </a:spcBef>
              <a:spcAft>
                <a:spcPts val="1000"/>
              </a:spcAft>
              <a:buNone/>
            </a:pPr>
            <a:r>
              <a:rPr lang="en-GB">
                <a:solidFill>
                  <a:srgbClr val="8A8C8E"/>
                </a:solidFill>
              </a:rPr>
              <a:t>TCP - transmission control protocol (delivery of data packets on IP network)</a:t>
            </a:r>
          </a:p>
          <a:p>
            <a:pPr lvl="0" rtl="0">
              <a:lnSpc>
                <a:spcPct val="100000"/>
              </a:lnSpc>
              <a:spcBef>
                <a:spcPts val="0"/>
              </a:spcBef>
              <a:spcAft>
                <a:spcPts val="1000"/>
              </a:spcAft>
              <a:buNone/>
            </a:pPr>
            <a:r>
              <a:rPr lang="en-GB">
                <a:solidFill>
                  <a:srgbClr val="8A8C8E"/>
                </a:solidFill>
              </a:rPr>
              <a:t>Bandwidth (bps) - size of the “pipe” for data to flow in </a:t>
            </a:r>
          </a:p>
          <a:p>
            <a:pPr lvl="0" rtl="0">
              <a:lnSpc>
                <a:spcPct val="100000"/>
              </a:lnSpc>
              <a:spcBef>
                <a:spcPts val="0"/>
              </a:spcBef>
              <a:spcAft>
                <a:spcPts val="1000"/>
              </a:spcAft>
              <a:buNone/>
            </a:pPr>
            <a:r>
              <a:rPr lang="en-GB">
                <a:solidFill>
                  <a:srgbClr val="8A8C8E"/>
                </a:solidFill>
              </a:rPr>
              <a:t>Latency (ms) - time (or delay) measured in milliseconds in sending data between two points   </a:t>
            </a:r>
          </a:p>
          <a:p>
            <a:pPr lvl="0" rtl="0">
              <a:lnSpc>
                <a:spcPct val="100000"/>
              </a:lnSpc>
              <a:spcBef>
                <a:spcPts val="0"/>
              </a:spcBef>
              <a:spcAft>
                <a:spcPts val="1000"/>
              </a:spcAft>
              <a:buNone/>
            </a:pPr>
            <a:r>
              <a:rPr lang="en-GB">
                <a:solidFill>
                  <a:srgbClr val="8A8C8E"/>
                </a:solidFill>
              </a:rPr>
              <a:t>Speed - bandwidth and latency (the amount of data that can be received every second)  </a:t>
            </a:r>
          </a:p>
          <a:p>
            <a:pPr lvl="0" rtl="0">
              <a:lnSpc>
                <a:spcPct val="100000"/>
              </a:lnSpc>
              <a:spcBef>
                <a:spcPts val="0"/>
              </a:spcBef>
              <a:spcAft>
                <a:spcPts val="1000"/>
              </a:spcAft>
              <a:buNone/>
            </a:pPr>
            <a:r>
              <a:rPr lang="en-GB">
                <a:solidFill>
                  <a:srgbClr val="8A8C8E"/>
                </a:solidFill>
              </a:rPr>
              <a:t>Packet loss - failure of a packet of data to reach its destination  </a:t>
            </a:r>
          </a:p>
          <a:p>
            <a:pPr lvl="0" rtl="0">
              <a:lnSpc>
                <a:spcPct val="100000"/>
              </a:lnSpc>
              <a:spcBef>
                <a:spcPts val="0"/>
              </a:spcBef>
              <a:spcAft>
                <a:spcPts val="1000"/>
              </a:spcAft>
              <a:buNone/>
            </a:pPr>
            <a:r>
              <a:rPr lang="en-GB">
                <a:solidFill>
                  <a:srgbClr val="8A8C8E"/>
                </a:solidFill>
              </a:rPr>
              <a:t>Hop - path between networking devices (on a network)  </a:t>
            </a:r>
          </a:p>
          <a:p>
            <a:pPr lvl="0" rtl="0">
              <a:lnSpc>
                <a:spcPct val="100000"/>
              </a:lnSpc>
              <a:spcBef>
                <a:spcPts val="0"/>
              </a:spcBef>
              <a:spcAft>
                <a:spcPts val="1000"/>
              </a:spcAft>
              <a:buNone/>
            </a:pPr>
            <a:r>
              <a:rPr lang="en-GB">
                <a:solidFill>
                  <a:srgbClr val="8A8C8E"/>
                </a:solidFill>
              </a:rPr>
              <a:t>Hop count - number of devices (routers) on a network between start/end points   </a:t>
            </a:r>
          </a:p>
          <a:p>
            <a:pPr lvl="0" rtl="0">
              <a:lnSpc>
                <a:spcPct val="100000"/>
              </a:lnSpc>
              <a:spcBef>
                <a:spcPts val="0"/>
              </a:spcBef>
              <a:spcAft>
                <a:spcPts val="1000"/>
              </a:spcAft>
              <a:buNone/>
            </a:pPr>
            <a:endParaRPr>
              <a:solidFill>
                <a:srgbClr val="8A8C8E"/>
              </a:solidFill>
            </a:endParaRPr>
          </a:p>
        </p:txBody>
      </p:sp>
      <p:sp>
        <p:nvSpPr>
          <p:cNvPr id="1456" name="Shape 1456"/>
          <p:cNvSpPr txBox="1">
            <a:spLocks noGrp="1"/>
          </p:cNvSpPr>
          <p:nvPr>
            <p:ph type="ftr" idx="11"/>
          </p:nvPr>
        </p:nvSpPr>
        <p:spPr>
          <a:xfrm flipH="1">
            <a:off x="6251181" y="4722069"/>
            <a:ext cx="8112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r>
              <a:rPr lang="en-GB" sz="800">
                <a:solidFill>
                  <a:srgbClr val="888888"/>
                </a:solidFill>
                <a:latin typeface="Calibri"/>
                <a:ea typeface="Calibri"/>
                <a:cs typeface="Calibri"/>
                <a:sym typeface="Calibri"/>
              </a:rPr>
              <a:t>© AARNet Pty Ltd </a:t>
            </a:r>
            <a:r>
              <a:rPr lang="en-GB" sz="800">
                <a:solidFill>
                  <a:schemeClr val="accent1"/>
                </a:solidFill>
                <a:latin typeface="Calibri"/>
                <a:ea typeface="Calibri"/>
                <a:cs typeface="Calibri"/>
                <a:sym typeface="Calibri"/>
              </a:rPr>
              <a:t>|</a:t>
            </a:r>
          </a:p>
        </p:txBody>
      </p:sp>
      <p:sp>
        <p:nvSpPr>
          <p:cNvPr id="1457" name="Shape 1457"/>
          <p:cNvSpPr txBox="1">
            <a:spLocks noGrp="1"/>
          </p:cNvSpPr>
          <p:nvPr>
            <p:ph type="body" idx="3"/>
          </p:nvPr>
        </p:nvSpPr>
        <p:spPr>
          <a:xfrm>
            <a:off x="403225" y="4443412"/>
            <a:ext cx="312600" cy="110700"/>
          </a:xfrm>
          <a:prstGeom prst="rect">
            <a:avLst/>
          </a:prstGeom>
          <a:noFill/>
          <a:ln>
            <a:noFill/>
          </a:ln>
        </p:spPr>
        <p:txBody>
          <a:bodyPr wrap="square" lIns="0" tIns="0" rIns="0" bIns="0" anchor="t" anchorCtr="0">
            <a:noAutofit/>
          </a:bodyPr>
          <a:lstStyle/>
          <a:p>
            <a:pPr marL="0" marR="0" lvl="0" indent="0" algn="l" rtl="0">
              <a:lnSpc>
                <a:spcPct val="90000"/>
              </a:lnSpc>
              <a:spcBef>
                <a:spcPts val="0"/>
              </a:spcBef>
              <a:buClr>
                <a:schemeClr val="accent2"/>
              </a:buClr>
              <a:buSzPct val="25000"/>
              <a:buFont typeface="Arial"/>
              <a:buNone/>
            </a:pPr>
            <a:endParaRPr sz="800" b="0" i="0" u="none" strike="noStrike" cap="none">
              <a:solidFill>
                <a:schemeClr val="accent2"/>
              </a:solidFill>
              <a:latin typeface="Calibri"/>
              <a:ea typeface="Calibri"/>
              <a:cs typeface="Calibri"/>
              <a:sym typeface="Calibri"/>
            </a:endParaRPr>
          </a:p>
        </p:txBody>
      </p:sp>
    </p:spTree>
  </p:cSld>
  <p:clrMapOvr>
    <a:masterClrMapping/>
  </p:clrMapOvr>
  <p:transition spd="med">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461"/>
        <p:cNvGrpSpPr/>
        <p:nvPr/>
      </p:nvGrpSpPr>
      <p:grpSpPr>
        <a:xfrm>
          <a:off x="0" y="0"/>
          <a:ext cx="0" cy="0"/>
          <a:chOff x="0" y="0"/>
          <a:chExt cx="0" cy="0"/>
        </a:xfrm>
      </p:grpSpPr>
      <p:sp>
        <p:nvSpPr>
          <p:cNvPr id="1462" name="Shape 1462"/>
          <p:cNvSpPr txBox="1">
            <a:spLocks noGrp="1"/>
          </p:cNvSpPr>
          <p:nvPr>
            <p:ph type="body" idx="1"/>
          </p:nvPr>
        </p:nvSpPr>
        <p:spPr>
          <a:xfrm>
            <a:off x="403225" y="367886"/>
            <a:ext cx="6789000" cy="588000"/>
          </a:xfrm>
          <a:prstGeom prst="rect">
            <a:avLst/>
          </a:prstGeom>
        </p:spPr>
        <p:txBody>
          <a:bodyPr wrap="square" lIns="91425" tIns="91425" rIns="91425" bIns="91425" anchor="t" anchorCtr="0">
            <a:noAutofit/>
          </a:bodyPr>
          <a:lstStyle/>
          <a:p>
            <a:pPr lvl="0" rtl="0">
              <a:spcBef>
                <a:spcPts val="0"/>
              </a:spcBef>
              <a:buNone/>
            </a:pPr>
            <a:r>
              <a:rPr lang="en-GB"/>
              <a:t>Computer Networks</a:t>
            </a:r>
          </a:p>
        </p:txBody>
      </p:sp>
      <p:sp>
        <p:nvSpPr>
          <p:cNvPr id="1463" name="Shape 1463"/>
          <p:cNvSpPr txBox="1">
            <a:spLocks noGrp="1"/>
          </p:cNvSpPr>
          <p:nvPr>
            <p:ph type="body" idx="2"/>
          </p:nvPr>
        </p:nvSpPr>
        <p:spPr>
          <a:xfrm>
            <a:off x="403225" y="1203325"/>
            <a:ext cx="8345400" cy="3096000"/>
          </a:xfrm>
          <a:prstGeom prst="rect">
            <a:avLst/>
          </a:prstGeom>
        </p:spPr>
        <p:txBody>
          <a:bodyPr wrap="square" lIns="91425" tIns="91425" rIns="91425" bIns="91425" anchor="t" anchorCtr="0">
            <a:noAutofit/>
          </a:bodyPr>
          <a:lstStyle/>
          <a:p>
            <a:pPr lvl="0" rtl="0">
              <a:lnSpc>
                <a:spcPct val="138000"/>
              </a:lnSpc>
              <a:spcBef>
                <a:spcPts val="0"/>
              </a:spcBef>
              <a:spcAft>
                <a:spcPts val="1600"/>
              </a:spcAft>
              <a:buNone/>
            </a:pPr>
            <a:r>
              <a:rPr lang="en-GB"/>
              <a:t>Networks can be dedicated or shared.</a:t>
            </a:r>
          </a:p>
          <a:p>
            <a:pPr lvl="0" rtl="0">
              <a:lnSpc>
                <a:spcPct val="138000"/>
              </a:lnSpc>
              <a:spcBef>
                <a:spcPts val="0"/>
              </a:spcBef>
              <a:spcAft>
                <a:spcPts val="1600"/>
              </a:spcAft>
              <a:buNone/>
            </a:pPr>
            <a:r>
              <a:rPr lang="en-GB"/>
              <a:t>Networks can be designed with different topologies e.g. spurs, rings, stars.   </a:t>
            </a:r>
          </a:p>
          <a:p>
            <a:pPr lvl="0" rtl="0">
              <a:lnSpc>
                <a:spcPct val="138000"/>
              </a:lnSpc>
              <a:spcBef>
                <a:spcPts val="0"/>
              </a:spcBef>
              <a:spcAft>
                <a:spcPts val="1600"/>
              </a:spcAft>
              <a:buNone/>
            </a:pPr>
            <a:r>
              <a:rPr lang="en-GB"/>
              <a:t>Networks can carry different levels and types of traffic e.g. Mbps, Gbps.  </a:t>
            </a:r>
          </a:p>
          <a:p>
            <a:pPr lvl="0" rtl="0">
              <a:lnSpc>
                <a:spcPct val="138000"/>
              </a:lnSpc>
              <a:spcBef>
                <a:spcPts val="0"/>
              </a:spcBef>
              <a:spcAft>
                <a:spcPts val="1600"/>
              </a:spcAft>
              <a:buNone/>
            </a:pPr>
            <a:r>
              <a:rPr lang="en-GB"/>
              <a:t>Networks are affected by interference e.g. microwaves, lift motors, air-conditioning fans.</a:t>
            </a:r>
          </a:p>
          <a:p>
            <a:pPr lvl="0" rtl="0">
              <a:lnSpc>
                <a:spcPct val="138000"/>
              </a:lnSpc>
              <a:spcBef>
                <a:spcPts val="0"/>
              </a:spcBef>
              <a:spcAft>
                <a:spcPts val="1600"/>
              </a:spcAft>
              <a:buNone/>
            </a:pPr>
            <a:r>
              <a:rPr lang="en-GB"/>
              <a:t>Networks are physically comprised of cables or wireless media.</a:t>
            </a:r>
          </a:p>
          <a:p>
            <a:pPr lvl="0" rtl="0">
              <a:lnSpc>
                <a:spcPct val="138000"/>
              </a:lnSpc>
              <a:spcBef>
                <a:spcPts val="0"/>
              </a:spcBef>
              <a:spcAft>
                <a:spcPts val="1600"/>
              </a:spcAft>
              <a:buNone/>
            </a:pPr>
            <a:r>
              <a:rPr lang="en-GB"/>
              <a:t>Organisations restrict traffic into or out-of their networks via firewall.      </a:t>
            </a:r>
          </a:p>
          <a:p>
            <a:pPr lvl="0" rtl="0">
              <a:spcBef>
                <a:spcPts val="0"/>
              </a:spcBef>
              <a:buNone/>
            </a:pPr>
            <a:endParaRPr/>
          </a:p>
        </p:txBody>
      </p:sp>
      <p:sp>
        <p:nvSpPr>
          <p:cNvPr id="1464" name="Shape 1464"/>
          <p:cNvSpPr txBox="1">
            <a:spLocks noGrp="1"/>
          </p:cNvSpPr>
          <p:nvPr>
            <p:ph type="body" idx="3"/>
          </p:nvPr>
        </p:nvSpPr>
        <p:spPr>
          <a:xfrm>
            <a:off x="403225" y="4443412"/>
            <a:ext cx="312600" cy="1107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468"/>
        <p:cNvGrpSpPr/>
        <p:nvPr/>
      </p:nvGrpSpPr>
      <p:grpSpPr>
        <a:xfrm>
          <a:off x="0" y="0"/>
          <a:ext cx="0" cy="0"/>
          <a:chOff x="0" y="0"/>
          <a:chExt cx="0" cy="0"/>
        </a:xfrm>
      </p:grpSpPr>
      <p:sp>
        <p:nvSpPr>
          <p:cNvPr id="1469" name="Shape 1469"/>
          <p:cNvSpPr>
            <a:spLocks noGrp="1"/>
          </p:cNvSpPr>
          <p:nvPr>
            <p:ph type="pic" idx="2"/>
          </p:nvPr>
        </p:nvSpPr>
        <p:spPr>
          <a:xfrm>
            <a:off x="0" y="0"/>
            <a:ext cx="9144000" cy="5143500"/>
          </a:xfrm>
          <a:prstGeom prst="rect">
            <a:avLst/>
          </a:prstGeom>
          <a:solidFill>
            <a:schemeClr val="accent4"/>
          </a:solidFill>
          <a:ln>
            <a:noFill/>
          </a:ln>
        </p:spPr>
        <p:txBody>
          <a:bodyPr wrap="square" lIns="91425" tIns="91425" rIns="91425" bIns="91425" anchor="t" anchorCtr="0">
            <a:noAutofit/>
          </a:bodyPr>
          <a:lstStyle/>
          <a:p>
            <a:pPr lvl="0" rtl="0">
              <a:spcBef>
                <a:spcPts val="0"/>
              </a:spcBef>
              <a:buNone/>
            </a:pPr>
            <a:r>
              <a:rPr lang="en-GB"/>
              <a:t>Partnerships in eResearch</a:t>
            </a:r>
          </a:p>
        </p:txBody>
      </p:sp>
      <p:sp>
        <p:nvSpPr>
          <p:cNvPr id="1470" name="Shape 1470"/>
          <p:cNvSpPr txBox="1">
            <a:spLocks noGrp="1"/>
          </p:cNvSpPr>
          <p:nvPr>
            <p:ph type="body" idx="1"/>
          </p:nvPr>
        </p:nvSpPr>
        <p:spPr>
          <a:xfrm>
            <a:off x="8103392" y="4667250"/>
            <a:ext cx="652500" cy="227400"/>
          </a:xfrm>
          <a:prstGeom prst="rect">
            <a:avLst/>
          </a:prstGeom>
          <a:blipFill rotWithShape="1">
            <a:blip r:embed="rId3">
              <a:alphaModFix/>
            </a:blip>
            <a:stretch>
              <a:fillRect l="-2409" t="3269" b="1009"/>
            </a:stretch>
          </a:blipFill>
          <a:ln>
            <a:noFill/>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600" b="0" i="0" u="none" strike="noStrike" cap="none">
              <a:latin typeface="Calibri"/>
              <a:ea typeface="Calibri"/>
              <a:cs typeface="Calibri"/>
              <a:sym typeface="Calibri"/>
            </a:endParaRPr>
          </a:p>
        </p:txBody>
      </p:sp>
      <p:sp>
        <p:nvSpPr>
          <p:cNvPr id="1471" name="Shape 1471"/>
          <p:cNvSpPr txBox="1">
            <a:spLocks noGrp="1"/>
          </p:cNvSpPr>
          <p:nvPr>
            <p:ph type="sldNum" idx="12"/>
          </p:nvPr>
        </p:nvSpPr>
        <p:spPr>
          <a:xfrm>
            <a:off x="7070411" y="4722069"/>
            <a:ext cx="1218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fld id="{00000000-1234-1234-1234-123412341234}" type="slidenum">
              <a:rPr lang="en-GB" sz="800">
                <a:solidFill>
                  <a:schemeClr val="lt1"/>
                </a:solidFill>
                <a:latin typeface="Calibri"/>
                <a:ea typeface="Calibri"/>
                <a:cs typeface="Calibri"/>
                <a:sym typeface="Calibri"/>
              </a:rPr>
              <a:t>74</a:t>
            </a:fld>
            <a:endParaRPr lang="en-GB" sz="800">
              <a:solidFill>
                <a:schemeClr val="lt1"/>
              </a:solidFill>
              <a:latin typeface="Calibri"/>
              <a:ea typeface="Calibri"/>
              <a:cs typeface="Calibri"/>
              <a:sym typeface="Calibri"/>
            </a:endParaRPr>
          </a:p>
        </p:txBody>
      </p:sp>
      <p:sp>
        <p:nvSpPr>
          <p:cNvPr id="1472" name="Shape 1472"/>
          <p:cNvSpPr txBox="1">
            <a:spLocks noGrp="1"/>
          </p:cNvSpPr>
          <p:nvPr>
            <p:ph type="ftr" idx="11"/>
          </p:nvPr>
        </p:nvSpPr>
        <p:spPr>
          <a:xfrm flipH="1">
            <a:off x="6251181" y="4722069"/>
            <a:ext cx="8112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r>
              <a:rPr lang="en-GB" sz="800">
                <a:solidFill>
                  <a:schemeClr val="lt1"/>
                </a:solidFill>
                <a:latin typeface="Calibri"/>
                <a:ea typeface="Calibri"/>
                <a:cs typeface="Calibri"/>
                <a:sym typeface="Calibri"/>
              </a:rPr>
              <a:t>© AARNet Pty Ltd |</a:t>
            </a:r>
          </a:p>
        </p:txBody>
      </p:sp>
      <p:sp>
        <p:nvSpPr>
          <p:cNvPr id="1473" name="Shape 1473"/>
          <p:cNvSpPr txBox="1">
            <a:spLocks noGrp="1"/>
          </p:cNvSpPr>
          <p:nvPr>
            <p:ph type="body" idx="3"/>
          </p:nvPr>
        </p:nvSpPr>
        <p:spPr>
          <a:xfrm>
            <a:off x="395287" y="2569900"/>
            <a:ext cx="3024600" cy="1873500"/>
          </a:xfrm>
          <a:prstGeom prst="rect">
            <a:avLst/>
          </a:prstGeom>
          <a:blipFill rotWithShape="1">
            <a:blip r:embed="rId4">
              <a:alphaModFix/>
            </a:blip>
            <a:stretch>
              <a:fillRect r="63399" b="95160"/>
            </a:stretch>
          </a:blipFill>
          <a:ln>
            <a:noFill/>
          </a:ln>
        </p:spPr>
        <p:txBody>
          <a:bodyPr wrap="square" lIns="0" tIns="216000" rIns="0" bIns="0" anchor="t" anchorCtr="0">
            <a:noAutofit/>
          </a:bodyPr>
          <a:lstStyle/>
          <a:p>
            <a:pPr marL="0" marR="0" lvl="0" indent="0" algn="l" rtl="0">
              <a:lnSpc>
                <a:spcPct val="90000"/>
              </a:lnSpc>
              <a:spcBef>
                <a:spcPts val="0"/>
              </a:spcBef>
              <a:buClr>
                <a:schemeClr val="lt1"/>
              </a:buClr>
              <a:buSzPct val="25000"/>
              <a:buFont typeface="Arial"/>
              <a:buNone/>
            </a:pPr>
            <a:r>
              <a:rPr lang="en-GB"/>
              <a:t>Data Handling</a:t>
            </a:r>
          </a:p>
        </p:txBody>
      </p:sp>
    </p:spTree>
  </p:cSld>
  <p:clrMapOvr>
    <a:masterClrMapping/>
  </p:clrMapOvr>
  <p:transition spd="med">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477"/>
        <p:cNvGrpSpPr/>
        <p:nvPr/>
      </p:nvGrpSpPr>
      <p:grpSpPr>
        <a:xfrm>
          <a:off x="0" y="0"/>
          <a:ext cx="0" cy="0"/>
          <a:chOff x="0" y="0"/>
          <a:chExt cx="0" cy="0"/>
        </a:xfrm>
      </p:grpSpPr>
      <p:sp>
        <p:nvSpPr>
          <p:cNvPr id="1478" name="Shape 1478"/>
          <p:cNvSpPr txBox="1">
            <a:spLocks noGrp="1"/>
          </p:cNvSpPr>
          <p:nvPr>
            <p:ph type="body" idx="1"/>
          </p:nvPr>
        </p:nvSpPr>
        <p:spPr>
          <a:xfrm>
            <a:off x="403225" y="367886"/>
            <a:ext cx="6789000" cy="588000"/>
          </a:xfrm>
          <a:prstGeom prst="rect">
            <a:avLst/>
          </a:prstGeom>
        </p:spPr>
        <p:txBody>
          <a:bodyPr wrap="square" lIns="91425" tIns="91425" rIns="91425" bIns="91425" anchor="t" anchorCtr="0">
            <a:noAutofit/>
          </a:bodyPr>
          <a:lstStyle/>
          <a:p>
            <a:pPr lvl="0" rtl="0">
              <a:spcBef>
                <a:spcPts val="0"/>
              </a:spcBef>
              <a:buNone/>
            </a:pPr>
            <a:r>
              <a:rPr lang="en-GB"/>
              <a:t>Data Packaging &amp; Movement (in cloud)</a:t>
            </a:r>
          </a:p>
        </p:txBody>
      </p:sp>
      <p:sp>
        <p:nvSpPr>
          <p:cNvPr id="1479" name="Shape 1479"/>
          <p:cNvSpPr txBox="1">
            <a:spLocks noGrp="1"/>
          </p:cNvSpPr>
          <p:nvPr>
            <p:ph type="body" idx="2"/>
          </p:nvPr>
        </p:nvSpPr>
        <p:spPr>
          <a:xfrm>
            <a:off x="403225" y="1203325"/>
            <a:ext cx="3960000" cy="3096000"/>
          </a:xfrm>
          <a:prstGeom prst="rect">
            <a:avLst/>
          </a:prstGeom>
        </p:spPr>
        <p:txBody>
          <a:bodyPr wrap="square" lIns="91425" tIns="91425" rIns="91425" bIns="91425" anchor="t" anchorCtr="0">
            <a:noAutofit/>
          </a:bodyPr>
          <a:lstStyle/>
          <a:p>
            <a:pPr lvl="0" rtl="0">
              <a:lnSpc>
                <a:spcPct val="138000"/>
              </a:lnSpc>
              <a:spcBef>
                <a:spcPts val="0"/>
              </a:spcBef>
              <a:spcAft>
                <a:spcPts val="1600"/>
              </a:spcAft>
              <a:buNone/>
            </a:pPr>
            <a:r>
              <a:rPr lang="en-GB" dirty="0"/>
              <a:t>Different paradigms for data packaging and movement e.g. user actions</a:t>
            </a:r>
          </a:p>
          <a:p>
            <a:pPr marL="457200" lvl="0" indent="-228600" rtl="0">
              <a:lnSpc>
                <a:spcPct val="138000"/>
              </a:lnSpc>
              <a:spcBef>
                <a:spcPts val="0"/>
              </a:spcBef>
              <a:spcAft>
                <a:spcPts val="600"/>
              </a:spcAft>
              <a:buChar char="●"/>
            </a:pPr>
            <a:r>
              <a:rPr lang="en-GB" dirty="0"/>
              <a:t>File syncing</a:t>
            </a:r>
          </a:p>
          <a:p>
            <a:pPr marL="457200" lvl="0" indent="-228600" rtl="0">
              <a:lnSpc>
                <a:spcPct val="138000"/>
              </a:lnSpc>
              <a:spcBef>
                <a:spcPts val="0"/>
              </a:spcBef>
              <a:spcAft>
                <a:spcPts val="600"/>
              </a:spcAft>
              <a:buChar char="●"/>
            </a:pPr>
            <a:r>
              <a:rPr lang="en-GB" dirty="0"/>
              <a:t>File sharing</a:t>
            </a:r>
          </a:p>
          <a:p>
            <a:pPr marL="457200" lvl="0" indent="-228600" rtl="0">
              <a:lnSpc>
                <a:spcPct val="138000"/>
              </a:lnSpc>
              <a:spcBef>
                <a:spcPts val="0"/>
              </a:spcBef>
              <a:spcAft>
                <a:spcPts val="600"/>
              </a:spcAft>
              <a:buChar char="●"/>
            </a:pPr>
            <a:r>
              <a:rPr lang="en-GB" dirty="0"/>
              <a:t>File encryption</a:t>
            </a:r>
          </a:p>
          <a:p>
            <a:pPr marL="457200" lvl="0" indent="-228600" rtl="0">
              <a:lnSpc>
                <a:spcPct val="138000"/>
              </a:lnSpc>
              <a:spcBef>
                <a:spcPts val="0"/>
              </a:spcBef>
              <a:spcAft>
                <a:spcPts val="600"/>
              </a:spcAft>
              <a:buChar char="●"/>
            </a:pPr>
            <a:r>
              <a:rPr lang="en-GB" dirty="0"/>
              <a:t>File sending </a:t>
            </a:r>
          </a:p>
          <a:p>
            <a:pPr marL="457200" lvl="0" indent="-228600" rtl="0">
              <a:lnSpc>
                <a:spcPct val="138000"/>
              </a:lnSpc>
              <a:spcBef>
                <a:spcPts val="0"/>
              </a:spcBef>
              <a:spcAft>
                <a:spcPts val="600"/>
              </a:spcAft>
              <a:buChar char="●"/>
            </a:pPr>
            <a:r>
              <a:rPr lang="en-GB" dirty="0"/>
              <a:t>Data pumping </a:t>
            </a:r>
          </a:p>
          <a:p>
            <a:pPr marL="457200" lvl="0" indent="-228600" rtl="0">
              <a:lnSpc>
                <a:spcPct val="138000"/>
              </a:lnSpc>
              <a:spcBef>
                <a:spcPts val="0"/>
              </a:spcBef>
              <a:spcAft>
                <a:spcPts val="600"/>
              </a:spcAft>
              <a:buChar char="●"/>
            </a:pPr>
            <a:r>
              <a:rPr lang="en-GB" dirty="0"/>
              <a:t>Data packaging</a:t>
            </a:r>
          </a:p>
          <a:p>
            <a:pPr lvl="0" rtl="0">
              <a:lnSpc>
                <a:spcPct val="138000"/>
              </a:lnSpc>
              <a:spcBef>
                <a:spcPts val="0"/>
              </a:spcBef>
              <a:spcAft>
                <a:spcPts val="1600"/>
              </a:spcAft>
              <a:buNone/>
            </a:pPr>
            <a:endParaRPr dirty="0"/>
          </a:p>
        </p:txBody>
      </p:sp>
      <p:sp>
        <p:nvSpPr>
          <p:cNvPr id="1480" name="Shape 1480"/>
          <p:cNvSpPr txBox="1">
            <a:spLocks noGrp="1"/>
          </p:cNvSpPr>
          <p:nvPr>
            <p:ph type="body" idx="3"/>
          </p:nvPr>
        </p:nvSpPr>
        <p:spPr>
          <a:xfrm>
            <a:off x="403225" y="4443412"/>
            <a:ext cx="312600" cy="110700"/>
          </a:xfrm>
          <a:prstGeom prst="rect">
            <a:avLst/>
          </a:prstGeom>
        </p:spPr>
        <p:txBody>
          <a:bodyPr wrap="square" lIns="91425" tIns="91425" rIns="91425" bIns="91425" anchor="t" anchorCtr="0">
            <a:noAutofit/>
          </a:bodyPr>
          <a:lstStyle/>
          <a:p>
            <a:pPr lvl="0" rtl="0">
              <a:spcBef>
                <a:spcPts val="0"/>
              </a:spcBef>
              <a:buNone/>
            </a:pPr>
            <a:endParaRPr/>
          </a:p>
        </p:txBody>
      </p:sp>
      <p:sp>
        <p:nvSpPr>
          <p:cNvPr id="1481" name="Shape 1481"/>
          <p:cNvSpPr txBox="1">
            <a:spLocks noGrp="1"/>
          </p:cNvSpPr>
          <p:nvPr>
            <p:ph type="body" idx="4"/>
          </p:nvPr>
        </p:nvSpPr>
        <p:spPr>
          <a:xfrm>
            <a:off x="4788712" y="1203325"/>
            <a:ext cx="3960000" cy="3096000"/>
          </a:xfrm>
          <a:prstGeom prst="rect">
            <a:avLst/>
          </a:prstGeom>
        </p:spPr>
        <p:txBody>
          <a:bodyPr wrap="square" lIns="91425" tIns="91425" rIns="91425" bIns="91425" anchor="t" anchorCtr="0">
            <a:noAutofit/>
          </a:bodyPr>
          <a:lstStyle/>
          <a:p>
            <a:pPr lvl="0" rtl="0">
              <a:lnSpc>
                <a:spcPct val="138000"/>
              </a:lnSpc>
              <a:spcBef>
                <a:spcPts val="0"/>
              </a:spcBef>
              <a:spcAft>
                <a:spcPts val="1600"/>
              </a:spcAft>
              <a:buNone/>
            </a:pPr>
            <a:r>
              <a:rPr lang="en-GB" dirty="0"/>
              <a:t>Different tools for data packaging, copying, and movement i.e. data handling</a:t>
            </a:r>
          </a:p>
          <a:p>
            <a:pPr marL="457200" lvl="0" indent="-228600" rtl="0">
              <a:lnSpc>
                <a:spcPct val="138000"/>
              </a:lnSpc>
              <a:spcBef>
                <a:spcPts val="0"/>
              </a:spcBef>
              <a:spcAft>
                <a:spcPts val="600"/>
              </a:spcAft>
              <a:buChar char="●"/>
            </a:pPr>
            <a:r>
              <a:rPr lang="en-GB" i="1" dirty="0" err="1"/>
              <a:t>ownCloud</a:t>
            </a:r>
            <a:r>
              <a:rPr lang="en-GB" dirty="0"/>
              <a:t> (sync &amp; share) </a:t>
            </a:r>
          </a:p>
          <a:p>
            <a:pPr marL="457200" lvl="0" indent="-228600" rtl="0">
              <a:lnSpc>
                <a:spcPct val="138000"/>
              </a:lnSpc>
              <a:spcBef>
                <a:spcPts val="0"/>
              </a:spcBef>
              <a:spcAft>
                <a:spcPts val="600"/>
              </a:spcAft>
              <a:buChar char="●"/>
            </a:pPr>
            <a:r>
              <a:rPr lang="en-GB" i="1" dirty="0"/>
              <a:t>CloudStor</a:t>
            </a:r>
            <a:r>
              <a:rPr lang="en-GB" dirty="0"/>
              <a:t> (groups share &amp; encryption)</a:t>
            </a:r>
          </a:p>
          <a:p>
            <a:pPr marL="457200" lvl="0" indent="-228600" rtl="0">
              <a:lnSpc>
                <a:spcPct val="138000"/>
              </a:lnSpc>
              <a:spcBef>
                <a:spcPts val="0"/>
              </a:spcBef>
              <a:spcAft>
                <a:spcPts val="600"/>
              </a:spcAft>
              <a:buChar char="●"/>
            </a:pPr>
            <a:r>
              <a:rPr lang="en-GB" i="1" dirty="0"/>
              <a:t>FileSender</a:t>
            </a:r>
            <a:r>
              <a:rPr lang="en-GB" dirty="0"/>
              <a:t> (send) </a:t>
            </a:r>
          </a:p>
          <a:p>
            <a:pPr marL="457200" lvl="0" indent="-228600" rtl="0">
              <a:lnSpc>
                <a:spcPct val="138000"/>
              </a:lnSpc>
              <a:spcBef>
                <a:spcPts val="0"/>
              </a:spcBef>
              <a:spcAft>
                <a:spcPts val="600"/>
              </a:spcAft>
              <a:buChar char="●"/>
            </a:pPr>
            <a:r>
              <a:rPr lang="en-GB" i="1" dirty="0"/>
              <a:t>Rocket</a:t>
            </a:r>
            <a:r>
              <a:rPr lang="en-GB" dirty="0"/>
              <a:t> (pump)</a:t>
            </a:r>
          </a:p>
          <a:p>
            <a:pPr marL="457200" lvl="0" indent="-228600" rtl="0">
              <a:lnSpc>
                <a:spcPct val="138000"/>
              </a:lnSpc>
              <a:spcBef>
                <a:spcPts val="0"/>
              </a:spcBef>
              <a:spcAft>
                <a:spcPts val="600"/>
              </a:spcAft>
              <a:buChar char="●"/>
            </a:pPr>
            <a:r>
              <a:rPr lang="en-GB" i="1" dirty="0"/>
              <a:t>Collections</a:t>
            </a:r>
            <a:r>
              <a:rPr lang="en-GB" dirty="0"/>
              <a:t> (package)</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485"/>
        <p:cNvGrpSpPr/>
        <p:nvPr/>
      </p:nvGrpSpPr>
      <p:grpSpPr>
        <a:xfrm>
          <a:off x="0" y="0"/>
          <a:ext cx="0" cy="0"/>
          <a:chOff x="0" y="0"/>
          <a:chExt cx="0" cy="0"/>
        </a:xfrm>
      </p:grpSpPr>
      <p:pic>
        <p:nvPicPr>
          <p:cNvPr id="1486" name="Shape 1486" descr="AARNet_networkinhands_BW copy.jpg"/>
          <p:cNvPicPr preferRelativeResize="0">
            <a:picLocks noGrp="1"/>
          </p:cNvPicPr>
          <p:nvPr>
            <p:ph type="pic" idx="2"/>
          </p:nvPr>
        </p:nvPicPr>
        <p:blipFill rotWithShape="1">
          <a:blip r:embed="rId3">
            <a:alphaModFix/>
          </a:blip>
          <a:srcRect t="15354" b="15354"/>
          <a:stretch/>
        </p:blipFill>
        <p:spPr>
          <a:xfrm>
            <a:off x="0" y="0"/>
            <a:ext cx="9144000" cy="3543300"/>
          </a:xfrm>
          <a:prstGeom prst="rect">
            <a:avLst/>
          </a:prstGeom>
          <a:noFill/>
          <a:ln>
            <a:noFill/>
          </a:ln>
        </p:spPr>
      </p:pic>
      <p:sp>
        <p:nvSpPr>
          <p:cNvPr id="1487" name="Shape 1487"/>
          <p:cNvSpPr txBox="1">
            <a:spLocks noGrp="1"/>
          </p:cNvSpPr>
          <p:nvPr>
            <p:ph type="title"/>
          </p:nvPr>
        </p:nvSpPr>
        <p:spPr>
          <a:xfrm>
            <a:off x="1237512" y="3841405"/>
            <a:ext cx="4889700" cy="422400"/>
          </a:xfrm>
          <a:prstGeom prst="rect">
            <a:avLst/>
          </a:prstGeom>
          <a:noFill/>
          <a:ln>
            <a:noFill/>
          </a:ln>
        </p:spPr>
        <p:txBody>
          <a:bodyPr wrap="square" lIns="0" tIns="0" rIns="0" bIns="0" anchor="t" anchorCtr="0">
            <a:noAutofit/>
          </a:bodyPr>
          <a:lstStyle/>
          <a:p>
            <a:pPr marL="0" marR="0" lvl="0" indent="0" algn="l" rtl="0">
              <a:lnSpc>
                <a:spcPct val="85000"/>
              </a:lnSpc>
              <a:spcBef>
                <a:spcPts val="0"/>
              </a:spcBef>
              <a:buClr>
                <a:schemeClr val="accent2"/>
              </a:buClr>
              <a:buSzPct val="25000"/>
              <a:buFont typeface="Calibri"/>
              <a:buNone/>
            </a:pPr>
            <a:r>
              <a:rPr lang="en-GB"/>
              <a:t>CHALLENGES</a:t>
            </a:r>
          </a:p>
        </p:txBody>
      </p:sp>
      <p:sp>
        <p:nvSpPr>
          <p:cNvPr id="1488" name="Shape 1488"/>
          <p:cNvSpPr txBox="1">
            <a:spLocks noGrp="1"/>
          </p:cNvSpPr>
          <p:nvPr>
            <p:ph type="body" idx="1"/>
          </p:nvPr>
        </p:nvSpPr>
        <p:spPr>
          <a:xfrm rot="10800000" flipH="1">
            <a:off x="0" y="3446100"/>
            <a:ext cx="6127200" cy="97200"/>
          </a:xfrm>
          <a:prstGeom prst="rect">
            <a:avLst/>
          </a:prstGeom>
          <a:blipFill rotWithShape="1">
            <a:blip r:embed="rId4">
              <a:alphaModFix/>
            </a:blip>
            <a:stretch>
              <a:fillRect/>
            </a:stretch>
          </a:blipFill>
          <a:ln>
            <a:noFill/>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600" b="0" i="0" u="none" strike="noStrike" cap="none">
              <a:latin typeface="Calibri"/>
              <a:ea typeface="Calibri"/>
              <a:cs typeface="Calibri"/>
              <a:sym typeface="Calibri"/>
            </a:endParaRPr>
          </a:p>
        </p:txBody>
      </p:sp>
    </p:spTree>
  </p:cSld>
  <p:clrMapOvr>
    <a:masterClrMapping/>
  </p:clrMapOvr>
  <p:transition spd="med">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492"/>
        <p:cNvGrpSpPr/>
        <p:nvPr/>
      </p:nvGrpSpPr>
      <p:grpSpPr>
        <a:xfrm>
          <a:off x="0" y="0"/>
          <a:ext cx="0" cy="0"/>
          <a:chOff x="0" y="0"/>
          <a:chExt cx="0" cy="0"/>
        </a:xfrm>
      </p:grpSpPr>
      <p:sp>
        <p:nvSpPr>
          <p:cNvPr id="1493" name="Shape 1493"/>
          <p:cNvSpPr txBox="1">
            <a:spLocks noGrp="1"/>
          </p:cNvSpPr>
          <p:nvPr>
            <p:ph type="sldNum" idx="12"/>
          </p:nvPr>
        </p:nvSpPr>
        <p:spPr>
          <a:xfrm>
            <a:off x="7070411" y="4722069"/>
            <a:ext cx="121828" cy="123111"/>
          </a:xfrm>
          <a:prstGeom prst="rect">
            <a:avLst/>
          </a:prstGeom>
          <a:noFill/>
          <a:ln>
            <a:noFill/>
          </a:ln>
        </p:spPr>
        <p:txBody>
          <a:bodyPr wrap="square" lIns="0" tIns="0" rIns="0" bIns="0" anchor="ctr" anchorCtr="0">
            <a:noAutofit/>
          </a:bodyPr>
          <a:lstStyle/>
          <a:p>
            <a:pPr marL="0" marR="0" lvl="0" indent="0" algn="l" rtl="0">
              <a:spcBef>
                <a:spcPts val="0"/>
              </a:spcBef>
              <a:buSzPct val="25000"/>
              <a:buNone/>
            </a:pPr>
            <a:fld id="{00000000-1234-1234-1234-123412341234}" type="slidenum">
              <a:rPr lang="en-GB" sz="800">
                <a:solidFill>
                  <a:schemeClr val="accent2"/>
                </a:solidFill>
                <a:latin typeface="Calibri"/>
                <a:ea typeface="Calibri"/>
                <a:cs typeface="Calibri"/>
                <a:sym typeface="Calibri"/>
              </a:rPr>
              <a:t>77</a:t>
            </a:fld>
            <a:endParaRPr lang="en-GB" sz="800">
              <a:solidFill>
                <a:schemeClr val="accent2"/>
              </a:solidFill>
              <a:latin typeface="Calibri"/>
              <a:ea typeface="Calibri"/>
              <a:cs typeface="Calibri"/>
              <a:sym typeface="Calibri"/>
            </a:endParaRPr>
          </a:p>
        </p:txBody>
      </p:sp>
      <p:sp>
        <p:nvSpPr>
          <p:cNvPr id="1494" name="Shape 1494"/>
          <p:cNvSpPr txBox="1">
            <a:spLocks noGrp="1"/>
          </p:cNvSpPr>
          <p:nvPr>
            <p:ph type="body" idx="1"/>
          </p:nvPr>
        </p:nvSpPr>
        <p:spPr>
          <a:xfrm>
            <a:off x="403225" y="367886"/>
            <a:ext cx="6789015" cy="587852"/>
          </a:xfrm>
          <a:prstGeom prst="rect">
            <a:avLst/>
          </a:prstGeom>
          <a:noFill/>
          <a:ln>
            <a:noFill/>
          </a:ln>
        </p:spPr>
        <p:txBody>
          <a:bodyPr wrap="square" lIns="0" tIns="0" rIns="0" bIns="0" anchor="t" anchorCtr="0">
            <a:noAutofit/>
          </a:bodyPr>
          <a:lstStyle/>
          <a:p>
            <a:pPr marL="0" marR="0" lvl="0" indent="0" algn="l" rtl="0">
              <a:lnSpc>
                <a:spcPct val="85000"/>
              </a:lnSpc>
              <a:spcBef>
                <a:spcPts val="0"/>
              </a:spcBef>
              <a:spcAft>
                <a:spcPts val="0"/>
              </a:spcAft>
              <a:buClr>
                <a:schemeClr val="accent1"/>
              </a:buClr>
              <a:buSzPct val="25000"/>
              <a:buFont typeface="Arial"/>
              <a:buNone/>
            </a:pPr>
            <a:r>
              <a:rPr lang="en-GB" sz="2800" b="0" i="0" u="none" strike="noStrike" cap="none">
                <a:solidFill>
                  <a:schemeClr val="accent1"/>
                </a:solidFill>
                <a:latin typeface="Calibri"/>
                <a:ea typeface="Calibri"/>
                <a:cs typeface="Calibri"/>
                <a:sym typeface="Calibri"/>
              </a:rPr>
              <a:t>GENOMICS</a:t>
            </a:r>
          </a:p>
          <a:p>
            <a:pPr marL="0" marR="0" lvl="1" indent="0" algn="l" rtl="0">
              <a:lnSpc>
                <a:spcPct val="90000"/>
              </a:lnSpc>
              <a:spcBef>
                <a:spcPts val="0"/>
              </a:spcBef>
              <a:buClr>
                <a:schemeClr val="accent1"/>
              </a:buClr>
              <a:buSzPct val="25000"/>
              <a:buFont typeface="Arial"/>
              <a:buNone/>
            </a:pPr>
            <a:r>
              <a:rPr lang="en-GB" sz="1600" b="0" i="0" u="none" strike="noStrike" cap="none">
                <a:solidFill>
                  <a:schemeClr val="dk1"/>
                </a:solidFill>
                <a:latin typeface="Calibri"/>
                <a:ea typeface="Calibri"/>
                <a:cs typeface="Calibri"/>
                <a:sym typeface="Calibri"/>
              </a:rPr>
              <a:t>A game changer</a:t>
            </a:r>
          </a:p>
        </p:txBody>
      </p:sp>
      <p:sp>
        <p:nvSpPr>
          <p:cNvPr id="1495" name="Shape 1495"/>
          <p:cNvSpPr txBox="1">
            <a:spLocks noGrp="1"/>
          </p:cNvSpPr>
          <p:nvPr>
            <p:ph type="ftr" idx="11"/>
          </p:nvPr>
        </p:nvSpPr>
        <p:spPr>
          <a:xfrm flipH="1">
            <a:off x="6251262" y="4722069"/>
            <a:ext cx="811118" cy="123111"/>
          </a:xfrm>
          <a:prstGeom prst="rect">
            <a:avLst/>
          </a:prstGeom>
          <a:noFill/>
          <a:ln>
            <a:noFill/>
          </a:ln>
        </p:spPr>
        <p:txBody>
          <a:bodyPr wrap="square" lIns="0" tIns="0" rIns="0" bIns="0" anchor="ctr" anchorCtr="0">
            <a:noAutofit/>
          </a:bodyPr>
          <a:lstStyle/>
          <a:p>
            <a:pPr marL="0" marR="0" lvl="0" indent="0" algn="l" rtl="0">
              <a:spcBef>
                <a:spcPts val="0"/>
              </a:spcBef>
              <a:buSzPct val="25000"/>
              <a:buNone/>
            </a:pPr>
            <a:r>
              <a:rPr lang="en-GB" sz="800">
                <a:solidFill>
                  <a:srgbClr val="888888"/>
                </a:solidFill>
                <a:latin typeface="Calibri"/>
                <a:ea typeface="Calibri"/>
                <a:cs typeface="Calibri"/>
                <a:sym typeface="Calibri"/>
              </a:rPr>
              <a:t>© AARNet Pty Ltd |</a:t>
            </a:r>
          </a:p>
        </p:txBody>
      </p:sp>
      <p:sp>
        <p:nvSpPr>
          <p:cNvPr id="1496" name="Shape 1496"/>
          <p:cNvSpPr txBox="1">
            <a:spLocks noGrp="1"/>
          </p:cNvSpPr>
          <p:nvPr>
            <p:ph type="body" idx="2"/>
          </p:nvPr>
        </p:nvSpPr>
        <p:spPr>
          <a:xfrm>
            <a:off x="403225" y="4443412"/>
            <a:ext cx="312586" cy="110799"/>
          </a:xfrm>
          <a:prstGeom prst="rect">
            <a:avLst/>
          </a:prstGeom>
          <a:noFill/>
          <a:ln>
            <a:noFill/>
          </a:ln>
        </p:spPr>
        <p:txBody>
          <a:bodyPr wrap="square" lIns="0" tIns="0" rIns="0" bIns="0" anchor="t" anchorCtr="0">
            <a:noAutofit/>
          </a:bodyPr>
          <a:lstStyle/>
          <a:p>
            <a:pPr marL="0" marR="0" lvl="0" indent="0" algn="l" rtl="0">
              <a:lnSpc>
                <a:spcPct val="90000"/>
              </a:lnSpc>
              <a:spcBef>
                <a:spcPts val="0"/>
              </a:spcBef>
              <a:buClr>
                <a:schemeClr val="accent2"/>
              </a:buClr>
              <a:buSzPct val="25000"/>
              <a:buFont typeface="Arial"/>
              <a:buNone/>
            </a:pPr>
            <a:endParaRPr sz="800" b="0" i="0" u="none" strike="noStrike" cap="none">
              <a:solidFill>
                <a:schemeClr val="accent2"/>
              </a:solidFill>
              <a:latin typeface="Calibri"/>
              <a:ea typeface="Calibri"/>
              <a:cs typeface="Calibri"/>
              <a:sym typeface="Calibri"/>
            </a:endParaRPr>
          </a:p>
        </p:txBody>
      </p:sp>
      <p:sp>
        <p:nvSpPr>
          <p:cNvPr id="1497" name="Shape 1497"/>
          <p:cNvSpPr txBox="1">
            <a:spLocks noGrp="1"/>
          </p:cNvSpPr>
          <p:nvPr>
            <p:ph type="body" idx="3"/>
          </p:nvPr>
        </p:nvSpPr>
        <p:spPr>
          <a:xfrm>
            <a:off x="395287" y="1203325"/>
            <a:ext cx="3960000" cy="3095999"/>
          </a:xfrm>
          <a:prstGeom prst="rect">
            <a:avLst/>
          </a:prstGeom>
          <a:solidFill>
            <a:schemeClr val="accent5"/>
          </a:solidFill>
          <a:ln>
            <a:noFill/>
          </a:ln>
        </p:spPr>
        <p:txBody>
          <a:bodyPr wrap="square" lIns="252000" tIns="1224000" rIns="252000" bIns="360000" anchor="t" anchorCtr="0">
            <a:noAutofit/>
          </a:bodyPr>
          <a:lstStyle/>
          <a:p>
            <a:pPr marL="0" marR="0" lvl="0" indent="0" algn="ctr" rtl="0">
              <a:lnSpc>
                <a:spcPct val="90000"/>
              </a:lnSpc>
              <a:spcBef>
                <a:spcPts val="0"/>
              </a:spcBef>
              <a:spcAft>
                <a:spcPts val="0"/>
              </a:spcAft>
              <a:buClr>
                <a:schemeClr val="accent1"/>
              </a:buClr>
              <a:buSzPct val="25000"/>
              <a:buFont typeface="Arial"/>
              <a:buNone/>
            </a:pPr>
            <a:r>
              <a:rPr lang="en-GB" sz="2400" b="1" i="0" u="none" strike="noStrike" cap="none">
                <a:solidFill>
                  <a:schemeClr val="accent1"/>
                </a:solidFill>
                <a:latin typeface="Calibri"/>
                <a:ea typeface="Calibri"/>
                <a:cs typeface="Calibri"/>
                <a:sym typeface="Calibri"/>
              </a:rPr>
              <a:t>Today</a:t>
            </a:r>
          </a:p>
          <a:p>
            <a:pPr marL="0" marR="0" lvl="1" indent="0" algn="l" rtl="0">
              <a:lnSpc>
                <a:spcPct val="90000"/>
              </a:lnSpc>
              <a:spcBef>
                <a:spcPts val="600"/>
              </a:spcBef>
              <a:spcAft>
                <a:spcPts val="0"/>
              </a:spcAft>
              <a:buClr>
                <a:schemeClr val="lt1"/>
              </a:buClr>
              <a:buSzPct val="25000"/>
              <a:buFont typeface="Arial"/>
              <a:buNone/>
            </a:pPr>
            <a:r>
              <a:rPr lang="en-GB" sz="1600" b="0" i="0" u="none" strike="noStrike" cap="none">
                <a:solidFill>
                  <a:schemeClr val="lt1"/>
                </a:solidFill>
                <a:latin typeface="Calibri"/>
                <a:ea typeface="Calibri"/>
                <a:cs typeface="Calibri"/>
                <a:sym typeface="Calibri"/>
              </a:rPr>
              <a:t>300 hours of YouTube video/minute </a:t>
            </a:r>
            <a:br>
              <a:rPr lang="en-GB" sz="1600" b="0" i="0" u="none" strike="noStrike" cap="none">
                <a:solidFill>
                  <a:schemeClr val="lt1"/>
                </a:solidFill>
                <a:latin typeface="Calibri"/>
                <a:ea typeface="Calibri"/>
                <a:cs typeface="Calibri"/>
                <a:sym typeface="Calibri"/>
              </a:rPr>
            </a:br>
            <a:r>
              <a:rPr lang="en-GB" sz="1600" b="1" i="0" u="none" strike="noStrike" cap="none">
                <a:solidFill>
                  <a:schemeClr val="lt1"/>
                </a:solidFill>
                <a:latin typeface="Calibri"/>
                <a:ea typeface="Calibri"/>
                <a:cs typeface="Calibri"/>
                <a:sym typeface="Calibri"/>
              </a:rPr>
              <a:t>~ 100 petabytes/year</a:t>
            </a:r>
          </a:p>
          <a:p>
            <a:pPr marL="0" marR="0" lvl="1" indent="0" algn="l" rtl="0">
              <a:lnSpc>
                <a:spcPct val="90000"/>
              </a:lnSpc>
              <a:spcBef>
                <a:spcPts val="600"/>
              </a:spcBef>
              <a:buClr>
                <a:schemeClr val="lt1"/>
              </a:buClr>
              <a:buSzPct val="25000"/>
              <a:buFont typeface="Arial"/>
              <a:buNone/>
            </a:pPr>
            <a:r>
              <a:rPr lang="en-GB" sz="1600" b="0" i="0" u="none" strike="noStrike" cap="none">
                <a:solidFill>
                  <a:schemeClr val="lt1"/>
                </a:solidFill>
                <a:latin typeface="Calibri"/>
                <a:ea typeface="Calibri"/>
                <a:cs typeface="Calibri"/>
                <a:sym typeface="Calibri"/>
              </a:rPr>
              <a:t>250,000 human genome sequences          </a:t>
            </a:r>
            <a:r>
              <a:rPr lang="en-GB" sz="1600" b="1" i="0" u="none" strike="noStrike" cap="none">
                <a:solidFill>
                  <a:schemeClr val="lt1"/>
                </a:solidFill>
                <a:latin typeface="Calibri"/>
                <a:ea typeface="Calibri"/>
                <a:cs typeface="Calibri"/>
                <a:sym typeface="Calibri"/>
              </a:rPr>
              <a:t>~ 25 petabytes/year</a:t>
            </a:r>
          </a:p>
        </p:txBody>
      </p:sp>
      <p:sp>
        <p:nvSpPr>
          <p:cNvPr id="1498" name="Shape 1498"/>
          <p:cNvSpPr txBox="1">
            <a:spLocks noGrp="1"/>
          </p:cNvSpPr>
          <p:nvPr>
            <p:ph type="body" idx="4"/>
          </p:nvPr>
        </p:nvSpPr>
        <p:spPr>
          <a:xfrm>
            <a:off x="4793287" y="1203325"/>
            <a:ext cx="3960000" cy="3095999"/>
          </a:xfrm>
          <a:prstGeom prst="rect">
            <a:avLst/>
          </a:prstGeom>
          <a:solidFill>
            <a:schemeClr val="accent1"/>
          </a:solidFill>
          <a:ln>
            <a:noFill/>
          </a:ln>
        </p:spPr>
        <p:txBody>
          <a:bodyPr wrap="square" lIns="252000" tIns="1224000" rIns="252000" bIns="360000" anchor="t" anchorCtr="0">
            <a:noAutofit/>
          </a:bodyPr>
          <a:lstStyle/>
          <a:p>
            <a:pPr marL="0" marR="0" lvl="0" indent="0" algn="ctr" rtl="0">
              <a:lnSpc>
                <a:spcPct val="90000"/>
              </a:lnSpc>
              <a:spcBef>
                <a:spcPts val="0"/>
              </a:spcBef>
              <a:spcAft>
                <a:spcPts val="0"/>
              </a:spcAft>
              <a:buClr>
                <a:schemeClr val="lt1"/>
              </a:buClr>
              <a:buSzPct val="25000"/>
              <a:buFont typeface="Arial"/>
              <a:buNone/>
            </a:pPr>
            <a:r>
              <a:rPr lang="en-GB" sz="2400" b="1" i="0" u="none" strike="noStrike" cap="none">
                <a:solidFill>
                  <a:schemeClr val="lt1"/>
                </a:solidFill>
                <a:latin typeface="Calibri"/>
                <a:ea typeface="Calibri"/>
                <a:cs typeface="Calibri"/>
                <a:sym typeface="Calibri"/>
              </a:rPr>
              <a:t>2025</a:t>
            </a:r>
          </a:p>
          <a:p>
            <a:pPr marL="0" marR="0" lvl="1" indent="0" algn="l" rtl="0">
              <a:lnSpc>
                <a:spcPct val="90000"/>
              </a:lnSpc>
              <a:spcBef>
                <a:spcPts val="600"/>
              </a:spcBef>
              <a:spcAft>
                <a:spcPts val="0"/>
              </a:spcAft>
              <a:buClr>
                <a:schemeClr val="dk1"/>
              </a:buClr>
              <a:buSzPct val="25000"/>
              <a:buFont typeface="Arial"/>
              <a:buNone/>
            </a:pPr>
            <a:r>
              <a:rPr lang="en-GB" sz="1600" b="0" i="0" u="none" strike="noStrike" cap="none">
                <a:solidFill>
                  <a:schemeClr val="dk1"/>
                </a:solidFill>
                <a:latin typeface="Calibri"/>
                <a:ea typeface="Calibri"/>
                <a:cs typeface="Calibri"/>
                <a:sym typeface="Calibri"/>
              </a:rPr>
              <a:t>1,700 hours of YouTube video/min</a:t>
            </a:r>
            <a:br>
              <a:rPr lang="en-GB" sz="1600" b="0" i="0" u="none" strike="noStrike" cap="none">
                <a:solidFill>
                  <a:schemeClr val="dk1"/>
                </a:solidFill>
                <a:latin typeface="Calibri"/>
                <a:ea typeface="Calibri"/>
                <a:cs typeface="Calibri"/>
                <a:sym typeface="Calibri"/>
              </a:rPr>
            </a:br>
            <a:r>
              <a:rPr lang="en-GB" sz="1600" b="1" i="0" u="none" strike="noStrike" cap="none">
                <a:solidFill>
                  <a:schemeClr val="dk1"/>
                </a:solidFill>
                <a:latin typeface="Calibri"/>
                <a:ea typeface="Calibri"/>
                <a:cs typeface="Calibri"/>
                <a:sym typeface="Calibri"/>
              </a:rPr>
              <a:t>~ 2 exabytes/year</a:t>
            </a:r>
          </a:p>
          <a:p>
            <a:pPr marL="0" marR="0" lvl="1" indent="0" algn="l" rtl="0">
              <a:lnSpc>
                <a:spcPct val="90000"/>
              </a:lnSpc>
              <a:spcBef>
                <a:spcPts val="600"/>
              </a:spcBef>
              <a:buClr>
                <a:schemeClr val="dk1"/>
              </a:buClr>
              <a:buSzPct val="25000"/>
              <a:buFont typeface="Arial"/>
              <a:buNone/>
            </a:pPr>
            <a:r>
              <a:rPr lang="en-GB" sz="1600" b="0" i="0" u="none" strike="noStrike" cap="none">
                <a:solidFill>
                  <a:schemeClr val="dk1"/>
                </a:solidFill>
                <a:latin typeface="Calibri"/>
                <a:ea typeface="Calibri"/>
                <a:cs typeface="Calibri"/>
                <a:sym typeface="Calibri"/>
              </a:rPr>
              <a:t>2 billion human genome sequences </a:t>
            </a:r>
            <a:br>
              <a:rPr lang="en-GB" sz="1600" b="0" i="0" u="none" strike="noStrike" cap="none">
                <a:solidFill>
                  <a:schemeClr val="dk1"/>
                </a:solidFill>
                <a:latin typeface="Calibri"/>
                <a:ea typeface="Calibri"/>
                <a:cs typeface="Calibri"/>
                <a:sym typeface="Calibri"/>
              </a:rPr>
            </a:br>
            <a:r>
              <a:rPr lang="en-GB" sz="1600" b="1" i="0" u="none" strike="noStrike" cap="none">
                <a:solidFill>
                  <a:schemeClr val="dk1"/>
                </a:solidFill>
                <a:latin typeface="Calibri"/>
                <a:ea typeface="Calibri"/>
                <a:cs typeface="Calibri"/>
                <a:sym typeface="Calibri"/>
              </a:rPr>
              <a:t>~ 2 &gt; 40 exabytes/year</a:t>
            </a:r>
          </a:p>
        </p:txBody>
      </p:sp>
      <p:sp>
        <p:nvSpPr>
          <p:cNvPr id="1499" name="Shape 1499"/>
          <p:cNvSpPr>
            <a:spLocks noGrp="1"/>
          </p:cNvSpPr>
          <p:nvPr>
            <p:ph type="body" idx="5"/>
          </p:nvPr>
        </p:nvSpPr>
        <p:spPr>
          <a:xfrm rot="5400000">
            <a:off x="4421532" y="2625427"/>
            <a:ext cx="305511" cy="251795"/>
          </a:xfrm>
          <a:prstGeom prst="triangle">
            <a:avLst>
              <a:gd name="adj" fmla="val 50000"/>
            </a:avLst>
          </a:prstGeom>
          <a:solidFill>
            <a:schemeClr val="accent1"/>
          </a:solidFill>
          <a:ln w="9525" cap="flat" cmpd="sng">
            <a:solidFill>
              <a:schemeClr val="accent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600" b="0" i="0" u="none" strike="noStrike" cap="none">
              <a:latin typeface="Calibri"/>
              <a:ea typeface="Calibri"/>
              <a:cs typeface="Calibri"/>
              <a:sym typeface="Calibri"/>
            </a:endParaRPr>
          </a:p>
        </p:txBody>
      </p:sp>
      <p:grpSp>
        <p:nvGrpSpPr>
          <p:cNvPr id="1500" name="Shape 1500"/>
          <p:cNvGrpSpPr/>
          <p:nvPr/>
        </p:nvGrpSpPr>
        <p:grpSpPr>
          <a:xfrm>
            <a:off x="1767527" y="1472684"/>
            <a:ext cx="1215522" cy="828118"/>
            <a:chOff x="2253708" y="5391287"/>
            <a:chExt cx="811761" cy="553041"/>
          </a:xfrm>
        </p:grpSpPr>
        <p:grpSp>
          <p:nvGrpSpPr>
            <p:cNvPr id="1501" name="Shape 1501"/>
            <p:cNvGrpSpPr/>
            <p:nvPr/>
          </p:nvGrpSpPr>
          <p:grpSpPr>
            <a:xfrm>
              <a:off x="2390988" y="5482588"/>
              <a:ext cx="537195" cy="287364"/>
              <a:chOff x="-550197" y="3856794"/>
              <a:chExt cx="537195" cy="287364"/>
            </a:xfrm>
          </p:grpSpPr>
          <p:sp>
            <p:nvSpPr>
              <p:cNvPr id="1502" name="Shape 1502"/>
              <p:cNvSpPr/>
              <p:nvPr/>
            </p:nvSpPr>
            <p:spPr>
              <a:xfrm>
                <a:off x="-550197" y="3856794"/>
                <a:ext cx="537195" cy="287364"/>
              </a:xfrm>
              <a:custGeom>
                <a:avLst/>
                <a:gdLst/>
                <a:ahLst/>
                <a:cxnLst/>
                <a:rect l="0" t="0" r="0" b="0"/>
                <a:pathLst>
                  <a:path w="120000" h="120000" extrusionOk="0">
                    <a:moveTo>
                      <a:pt x="120000" y="120000"/>
                    </a:moveTo>
                    <a:cubicBezTo>
                      <a:pt x="120000" y="91764"/>
                      <a:pt x="120000" y="91764"/>
                      <a:pt x="120000" y="91764"/>
                    </a:cubicBezTo>
                    <a:cubicBezTo>
                      <a:pt x="107812" y="91764"/>
                      <a:pt x="107812" y="91764"/>
                      <a:pt x="107812" y="91764"/>
                    </a:cubicBezTo>
                    <a:cubicBezTo>
                      <a:pt x="105937" y="82941"/>
                      <a:pt x="104062" y="72352"/>
                      <a:pt x="101250" y="65294"/>
                    </a:cubicBezTo>
                    <a:cubicBezTo>
                      <a:pt x="110625" y="47647"/>
                      <a:pt x="110625" y="47647"/>
                      <a:pt x="110625" y="47647"/>
                    </a:cubicBezTo>
                    <a:cubicBezTo>
                      <a:pt x="94687" y="17647"/>
                      <a:pt x="94687" y="17647"/>
                      <a:pt x="94687" y="17647"/>
                    </a:cubicBezTo>
                    <a:cubicBezTo>
                      <a:pt x="85312" y="35294"/>
                      <a:pt x="85312" y="35294"/>
                      <a:pt x="85312" y="35294"/>
                    </a:cubicBezTo>
                    <a:cubicBezTo>
                      <a:pt x="81562" y="30000"/>
                      <a:pt x="75000" y="26470"/>
                      <a:pt x="71250" y="22941"/>
                    </a:cubicBezTo>
                    <a:cubicBezTo>
                      <a:pt x="71250" y="0"/>
                      <a:pt x="71250" y="0"/>
                      <a:pt x="71250" y="0"/>
                    </a:cubicBezTo>
                    <a:cubicBezTo>
                      <a:pt x="48750" y="0"/>
                      <a:pt x="48750" y="0"/>
                      <a:pt x="48750" y="0"/>
                    </a:cubicBezTo>
                    <a:cubicBezTo>
                      <a:pt x="48750" y="22941"/>
                      <a:pt x="48750" y="22941"/>
                      <a:pt x="48750" y="22941"/>
                    </a:cubicBezTo>
                    <a:cubicBezTo>
                      <a:pt x="44062" y="26470"/>
                      <a:pt x="38437" y="30000"/>
                      <a:pt x="34687" y="35294"/>
                    </a:cubicBezTo>
                    <a:cubicBezTo>
                      <a:pt x="25312" y="17647"/>
                      <a:pt x="25312" y="17647"/>
                      <a:pt x="25312" y="17647"/>
                    </a:cubicBezTo>
                    <a:cubicBezTo>
                      <a:pt x="9375" y="47647"/>
                      <a:pt x="9375" y="47647"/>
                      <a:pt x="9375" y="47647"/>
                    </a:cubicBezTo>
                    <a:cubicBezTo>
                      <a:pt x="18750" y="65294"/>
                      <a:pt x="18750" y="65294"/>
                      <a:pt x="18750" y="65294"/>
                    </a:cubicBezTo>
                    <a:cubicBezTo>
                      <a:pt x="15937" y="72352"/>
                      <a:pt x="14062" y="82941"/>
                      <a:pt x="12187" y="91764"/>
                    </a:cubicBezTo>
                    <a:cubicBezTo>
                      <a:pt x="0" y="91764"/>
                      <a:pt x="0" y="91764"/>
                      <a:pt x="0" y="91764"/>
                    </a:cubicBezTo>
                    <a:cubicBezTo>
                      <a:pt x="0" y="120000"/>
                      <a:pt x="0" y="120000"/>
                      <a:pt x="0" y="120000"/>
                    </a:cubicBezTo>
                  </a:path>
                </a:pathLst>
              </a:custGeom>
              <a:noFill/>
              <a:ln w="41275" cap="flat" cmpd="sng">
                <a:solidFill>
                  <a:schemeClr val="accent1"/>
                </a:solidFill>
                <a:prstDash val="solid"/>
                <a:round/>
                <a:headEnd type="none" w="med" len="med"/>
                <a:tailEnd type="none" w="med" len="med"/>
              </a:ln>
            </p:spPr>
            <p:txBody>
              <a:bodyPr wrap="square" lIns="91425" tIns="45700" rIns="91425" bIns="45700" anchor="t" anchorCtr="0">
                <a:noAutofit/>
              </a:bodyPr>
              <a:lstStyle/>
              <a:p>
                <a:pPr marL="0" marR="0" lvl="0" indent="0" algn="l" rtl="0">
                  <a:spcBef>
                    <a:spcPts val="0"/>
                  </a:spcBef>
                  <a:buNone/>
                </a:pPr>
                <a:endParaRPr sz="1800" b="1">
                  <a:solidFill>
                    <a:schemeClr val="dk1"/>
                  </a:solidFill>
                  <a:latin typeface="Calibri"/>
                  <a:ea typeface="Calibri"/>
                  <a:cs typeface="Calibri"/>
                  <a:sym typeface="Calibri"/>
                </a:endParaRPr>
              </a:p>
            </p:txBody>
          </p:sp>
          <p:sp>
            <p:nvSpPr>
              <p:cNvPr id="1503" name="Shape 1503"/>
              <p:cNvSpPr/>
              <p:nvPr/>
            </p:nvSpPr>
            <p:spPr>
              <a:xfrm>
                <a:off x="-417783" y="4009273"/>
                <a:ext cx="269770" cy="134886"/>
              </a:xfrm>
              <a:custGeom>
                <a:avLst/>
                <a:gdLst/>
                <a:ahLst/>
                <a:cxnLst/>
                <a:rect l="0" t="0" r="0" b="0"/>
                <a:pathLst>
                  <a:path w="120000" h="120000" extrusionOk="0">
                    <a:moveTo>
                      <a:pt x="120000" y="120000"/>
                    </a:moveTo>
                    <a:cubicBezTo>
                      <a:pt x="120000" y="52500"/>
                      <a:pt x="93750" y="0"/>
                      <a:pt x="60000" y="0"/>
                    </a:cubicBezTo>
                    <a:cubicBezTo>
                      <a:pt x="26250" y="0"/>
                      <a:pt x="0" y="52500"/>
                      <a:pt x="0" y="120000"/>
                    </a:cubicBezTo>
                  </a:path>
                </a:pathLst>
              </a:custGeom>
              <a:noFill/>
              <a:ln w="41275" cap="flat" cmpd="sng">
                <a:solidFill>
                  <a:schemeClr val="accent1"/>
                </a:solidFill>
                <a:prstDash val="solid"/>
                <a:round/>
                <a:headEnd type="none" w="med" len="med"/>
                <a:tailEnd type="none" w="med" len="med"/>
              </a:ln>
            </p:spPr>
            <p:txBody>
              <a:bodyPr wrap="square" lIns="91425" tIns="45700" rIns="91425" bIns="45700" anchor="t" anchorCtr="0">
                <a:noAutofit/>
              </a:bodyPr>
              <a:lstStyle/>
              <a:p>
                <a:pPr marL="0" marR="0" lvl="0" indent="0" algn="l" rtl="0">
                  <a:spcBef>
                    <a:spcPts val="0"/>
                  </a:spcBef>
                  <a:buNone/>
                </a:pPr>
                <a:endParaRPr sz="1800" b="1">
                  <a:solidFill>
                    <a:schemeClr val="dk1"/>
                  </a:solidFill>
                  <a:latin typeface="Calibri"/>
                  <a:ea typeface="Calibri"/>
                  <a:cs typeface="Calibri"/>
                  <a:sym typeface="Calibri"/>
                </a:endParaRPr>
              </a:p>
            </p:txBody>
          </p:sp>
        </p:grpSp>
        <p:sp>
          <p:nvSpPr>
            <p:cNvPr id="1504" name="Shape 1504"/>
            <p:cNvSpPr/>
            <p:nvPr/>
          </p:nvSpPr>
          <p:spPr>
            <a:xfrm>
              <a:off x="2317792" y="5391287"/>
              <a:ext cx="683588" cy="469967"/>
            </a:xfrm>
            <a:custGeom>
              <a:avLst/>
              <a:gdLst/>
              <a:ahLst/>
              <a:cxnLst/>
              <a:rect l="0" t="0" r="0" b="0"/>
              <a:pathLst>
                <a:path w="120000" h="120000" extrusionOk="0">
                  <a:moveTo>
                    <a:pt x="115945" y="120000"/>
                  </a:moveTo>
                  <a:cubicBezTo>
                    <a:pt x="4054" y="120000"/>
                    <a:pt x="4054" y="120000"/>
                    <a:pt x="4054" y="120000"/>
                  </a:cubicBezTo>
                  <a:cubicBezTo>
                    <a:pt x="1621" y="120000"/>
                    <a:pt x="0" y="117647"/>
                    <a:pt x="0" y="114117"/>
                  </a:cubicBezTo>
                  <a:cubicBezTo>
                    <a:pt x="0" y="5882"/>
                    <a:pt x="0" y="5882"/>
                    <a:pt x="0" y="5882"/>
                  </a:cubicBezTo>
                  <a:cubicBezTo>
                    <a:pt x="0" y="2352"/>
                    <a:pt x="1621" y="0"/>
                    <a:pt x="4054" y="0"/>
                  </a:cubicBezTo>
                  <a:cubicBezTo>
                    <a:pt x="115945" y="0"/>
                    <a:pt x="115945" y="0"/>
                    <a:pt x="115945" y="0"/>
                  </a:cubicBezTo>
                  <a:cubicBezTo>
                    <a:pt x="118378" y="0"/>
                    <a:pt x="120000" y="2352"/>
                    <a:pt x="120000" y="5882"/>
                  </a:cubicBezTo>
                  <a:cubicBezTo>
                    <a:pt x="120000" y="114117"/>
                    <a:pt x="120000" y="114117"/>
                    <a:pt x="120000" y="114117"/>
                  </a:cubicBezTo>
                  <a:cubicBezTo>
                    <a:pt x="120000" y="117647"/>
                    <a:pt x="118378" y="120000"/>
                    <a:pt x="115945" y="120000"/>
                  </a:cubicBezTo>
                  <a:close/>
                  <a:moveTo>
                    <a:pt x="4864" y="112941"/>
                  </a:moveTo>
                  <a:cubicBezTo>
                    <a:pt x="115135" y="112941"/>
                    <a:pt x="115135" y="112941"/>
                    <a:pt x="115135" y="112941"/>
                  </a:cubicBezTo>
                  <a:cubicBezTo>
                    <a:pt x="115135" y="7058"/>
                    <a:pt x="115135" y="7058"/>
                    <a:pt x="115135" y="7058"/>
                  </a:cubicBezTo>
                  <a:cubicBezTo>
                    <a:pt x="4864" y="7058"/>
                    <a:pt x="4864" y="7058"/>
                    <a:pt x="4864" y="7058"/>
                  </a:cubicBezTo>
                  <a:lnTo>
                    <a:pt x="4864" y="112941"/>
                  </a:lnTo>
                  <a:close/>
                </a:path>
              </a:pathLst>
            </a:custGeom>
            <a:solidFill>
              <a:schemeClr val="accent1"/>
            </a:solidFill>
            <a:ln>
              <a:noFill/>
            </a:ln>
          </p:spPr>
          <p:txBody>
            <a:bodyPr wrap="square" lIns="91425" tIns="45700" rIns="91425" bIns="45700" anchor="t" anchorCtr="0">
              <a:noAutofit/>
            </a:bodyPr>
            <a:lstStyle/>
            <a:p>
              <a:pPr marL="0" marR="0" lvl="0" indent="0" algn="l" rtl="0">
                <a:spcBef>
                  <a:spcPts val="0"/>
                </a:spcBef>
                <a:buNone/>
              </a:pPr>
              <a:endParaRPr sz="1800" b="1">
                <a:solidFill>
                  <a:schemeClr val="dk1"/>
                </a:solidFill>
                <a:latin typeface="Calibri"/>
                <a:ea typeface="Calibri"/>
                <a:cs typeface="Calibri"/>
                <a:sym typeface="Calibri"/>
              </a:endParaRPr>
            </a:p>
          </p:txBody>
        </p:sp>
        <p:grpSp>
          <p:nvGrpSpPr>
            <p:cNvPr id="1505" name="Shape 1505"/>
            <p:cNvGrpSpPr/>
            <p:nvPr/>
          </p:nvGrpSpPr>
          <p:grpSpPr>
            <a:xfrm>
              <a:off x="2253708" y="5875495"/>
              <a:ext cx="811761" cy="68834"/>
              <a:chOff x="3520928" y="3368689"/>
              <a:chExt cx="702973" cy="59609"/>
            </a:xfrm>
          </p:grpSpPr>
          <p:sp>
            <p:nvSpPr>
              <p:cNvPr id="1506" name="Shape 1506"/>
              <p:cNvSpPr/>
              <p:nvPr/>
            </p:nvSpPr>
            <p:spPr>
              <a:xfrm>
                <a:off x="3525039" y="3405687"/>
                <a:ext cx="694751" cy="22610"/>
              </a:xfrm>
              <a:custGeom>
                <a:avLst/>
                <a:gdLst/>
                <a:ahLst/>
                <a:cxnLst/>
                <a:rect l="0" t="0" r="0" b="0"/>
                <a:pathLst>
                  <a:path w="120000" h="120000" extrusionOk="0">
                    <a:moveTo>
                      <a:pt x="117931" y="120000"/>
                    </a:moveTo>
                    <a:cubicBezTo>
                      <a:pt x="2068" y="120000"/>
                      <a:pt x="2068" y="120000"/>
                      <a:pt x="2068" y="120000"/>
                    </a:cubicBezTo>
                    <a:cubicBezTo>
                      <a:pt x="1034" y="120000"/>
                      <a:pt x="0" y="90000"/>
                      <a:pt x="0" y="60000"/>
                    </a:cubicBezTo>
                    <a:cubicBezTo>
                      <a:pt x="0" y="30000"/>
                      <a:pt x="1034" y="0"/>
                      <a:pt x="2068" y="0"/>
                    </a:cubicBezTo>
                    <a:cubicBezTo>
                      <a:pt x="117931" y="0"/>
                      <a:pt x="117931" y="0"/>
                      <a:pt x="117931" y="0"/>
                    </a:cubicBezTo>
                    <a:cubicBezTo>
                      <a:pt x="118965" y="0"/>
                      <a:pt x="120000" y="30000"/>
                      <a:pt x="120000" y="60000"/>
                    </a:cubicBezTo>
                    <a:cubicBezTo>
                      <a:pt x="120000" y="90000"/>
                      <a:pt x="118965" y="120000"/>
                      <a:pt x="117931" y="120000"/>
                    </a:cubicBezTo>
                    <a:close/>
                  </a:path>
                </a:pathLst>
              </a:custGeom>
              <a:solidFill>
                <a:schemeClr val="accent1"/>
              </a:solidFill>
              <a:ln>
                <a:noFill/>
              </a:ln>
            </p:spPr>
            <p:txBody>
              <a:bodyPr wrap="square" lIns="91425" tIns="45700" rIns="91425" bIns="45700" anchor="t" anchorCtr="0">
                <a:noAutofit/>
              </a:bodyPr>
              <a:lstStyle/>
              <a:p>
                <a:pPr marL="0" marR="0" lvl="0" indent="0" algn="l" rtl="0">
                  <a:spcBef>
                    <a:spcPts val="0"/>
                  </a:spcBef>
                  <a:buNone/>
                </a:pPr>
                <a:endParaRPr sz="1800" b="1">
                  <a:solidFill>
                    <a:schemeClr val="dk1"/>
                  </a:solidFill>
                  <a:latin typeface="Calibri"/>
                  <a:ea typeface="Calibri"/>
                  <a:cs typeface="Calibri"/>
                  <a:sym typeface="Calibri"/>
                </a:endParaRPr>
              </a:p>
            </p:txBody>
          </p:sp>
          <p:sp>
            <p:nvSpPr>
              <p:cNvPr id="1507" name="Shape 1507"/>
              <p:cNvSpPr/>
              <p:nvPr/>
            </p:nvSpPr>
            <p:spPr>
              <a:xfrm>
                <a:off x="4199235" y="3368689"/>
                <a:ext cx="24665" cy="57553"/>
              </a:xfrm>
              <a:custGeom>
                <a:avLst/>
                <a:gdLst/>
                <a:ahLst/>
                <a:cxnLst/>
                <a:rect l="0" t="0" r="0" b="0"/>
                <a:pathLst>
                  <a:path w="120000" h="120000" extrusionOk="0">
                    <a:moveTo>
                      <a:pt x="60000" y="119999"/>
                    </a:moveTo>
                    <a:cubicBezTo>
                      <a:pt x="30000" y="119999"/>
                      <a:pt x="0" y="107142"/>
                      <a:pt x="0" y="94285"/>
                    </a:cubicBezTo>
                    <a:cubicBezTo>
                      <a:pt x="0" y="25714"/>
                      <a:pt x="0" y="25714"/>
                      <a:pt x="0" y="25714"/>
                    </a:cubicBezTo>
                    <a:cubicBezTo>
                      <a:pt x="0" y="12857"/>
                      <a:pt x="30000" y="0"/>
                      <a:pt x="60000" y="0"/>
                    </a:cubicBezTo>
                    <a:cubicBezTo>
                      <a:pt x="90000" y="0"/>
                      <a:pt x="120000" y="12857"/>
                      <a:pt x="120000" y="25714"/>
                    </a:cubicBezTo>
                    <a:cubicBezTo>
                      <a:pt x="120000" y="94285"/>
                      <a:pt x="120000" y="94285"/>
                      <a:pt x="120000" y="94285"/>
                    </a:cubicBezTo>
                    <a:cubicBezTo>
                      <a:pt x="120000" y="107142"/>
                      <a:pt x="90000" y="119999"/>
                      <a:pt x="60000" y="119999"/>
                    </a:cubicBezTo>
                    <a:close/>
                  </a:path>
                </a:pathLst>
              </a:custGeom>
              <a:solidFill>
                <a:schemeClr val="accent1"/>
              </a:solidFill>
              <a:ln>
                <a:noFill/>
              </a:ln>
            </p:spPr>
            <p:txBody>
              <a:bodyPr wrap="square" lIns="91425" tIns="45700" rIns="91425" bIns="45700" anchor="t" anchorCtr="0">
                <a:noAutofit/>
              </a:bodyPr>
              <a:lstStyle/>
              <a:p>
                <a:pPr marL="0" marR="0" lvl="0" indent="0" algn="l" rtl="0">
                  <a:spcBef>
                    <a:spcPts val="0"/>
                  </a:spcBef>
                  <a:buNone/>
                </a:pPr>
                <a:endParaRPr sz="1800" b="1">
                  <a:solidFill>
                    <a:schemeClr val="dk1"/>
                  </a:solidFill>
                  <a:latin typeface="Calibri"/>
                  <a:ea typeface="Calibri"/>
                  <a:cs typeface="Calibri"/>
                  <a:sym typeface="Calibri"/>
                </a:endParaRPr>
              </a:p>
            </p:txBody>
          </p:sp>
          <p:sp>
            <p:nvSpPr>
              <p:cNvPr id="1508" name="Shape 1508"/>
              <p:cNvSpPr/>
              <p:nvPr/>
            </p:nvSpPr>
            <p:spPr>
              <a:xfrm>
                <a:off x="3520928" y="3368689"/>
                <a:ext cx="24665" cy="57553"/>
              </a:xfrm>
              <a:custGeom>
                <a:avLst/>
                <a:gdLst/>
                <a:ahLst/>
                <a:cxnLst/>
                <a:rect l="0" t="0" r="0" b="0"/>
                <a:pathLst>
                  <a:path w="120000" h="120000" extrusionOk="0">
                    <a:moveTo>
                      <a:pt x="60000" y="119999"/>
                    </a:moveTo>
                    <a:cubicBezTo>
                      <a:pt x="30000" y="119999"/>
                      <a:pt x="0" y="107142"/>
                      <a:pt x="0" y="94285"/>
                    </a:cubicBezTo>
                    <a:cubicBezTo>
                      <a:pt x="0" y="25714"/>
                      <a:pt x="0" y="25714"/>
                      <a:pt x="0" y="25714"/>
                    </a:cubicBezTo>
                    <a:cubicBezTo>
                      <a:pt x="0" y="12857"/>
                      <a:pt x="30000" y="0"/>
                      <a:pt x="60000" y="0"/>
                    </a:cubicBezTo>
                    <a:cubicBezTo>
                      <a:pt x="90000" y="0"/>
                      <a:pt x="120000" y="12857"/>
                      <a:pt x="120000" y="25714"/>
                    </a:cubicBezTo>
                    <a:cubicBezTo>
                      <a:pt x="120000" y="94285"/>
                      <a:pt x="120000" y="94285"/>
                      <a:pt x="120000" y="94285"/>
                    </a:cubicBezTo>
                    <a:cubicBezTo>
                      <a:pt x="120000" y="107142"/>
                      <a:pt x="90000" y="119999"/>
                      <a:pt x="60000" y="119999"/>
                    </a:cubicBezTo>
                    <a:close/>
                  </a:path>
                </a:pathLst>
              </a:custGeom>
              <a:solidFill>
                <a:schemeClr val="accent1"/>
              </a:solidFill>
              <a:ln>
                <a:noFill/>
              </a:ln>
            </p:spPr>
            <p:txBody>
              <a:bodyPr wrap="square" lIns="91425" tIns="45700" rIns="91425" bIns="45700" anchor="t" anchorCtr="0">
                <a:noAutofit/>
              </a:bodyPr>
              <a:lstStyle/>
              <a:p>
                <a:pPr marL="0" marR="0" lvl="0" indent="0" algn="l" rtl="0">
                  <a:spcBef>
                    <a:spcPts val="0"/>
                  </a:spcBef>
                  <a:buNone/>
                </a:pPr>
                <a:endParaRPr sz="1800" b="1">
                  <a:solidFill>
                    <a:schemeClr val="dk1"/>
                  </a:solidFill>
                  <a:latin typeface="Calibri"/>
                  <a:ea typeface="Calibri"/>
                  <a:cs typeface="Calibri"/>
                  <a:sym typeface="Calibri"/>
                </a:endParaRPr>
              </a:p>
            </p:txBody>
          </p:sp>
        </p:grpSp>
      </p:grpSp>
      <p:grpSp>
        <p:nvGrpSpPr>
          <p:cNvPr id="1509" name="Shape 1509"/>
          <p:cNvGrpSpPr/>
          <p:nvPr/>
        </p:nvGrpSpPr>
        <p:grpSpPr>
          <a:xfrm>
            <a:off x="6168137" y="1472685"/>
            <a:ext cx="1210302" cy="824562"/>
            <a:chOff x="3482434" y="5391288"/>
            <a:chExt cx="811761" cy="553041"/>
          </a:xfrm>
        </p:grpSpPr>
        <p:grpSp>
          <p:nvGrpSpPr>
            <p:cNvPr id="1510" name="Shape 1510"/>
            <p:cNvGrpSpPr/>
            <p:nvPr/>
          </p:nvGrpSpPr>
          <p:grpSpPr>
            <a:xfrm>
              <a:off x="3664520" y="5481230"/>
              <a:ext cx="447585" cy="290083"/>
              <a:chOff x="6593827" y="1661057"/>
              <a:chExt cx="459134" cy="297568"/>
            </a:xfrm>
          </p:grpSpPr>
          <p:sp>
            <p:nvSpPr>
              <p:cNvPr id="1511" name="Shape 1511"/>
              <p:cNvSpPr/>
              <p:nvPr/>
            </p:nvSpPr>
            <p:spPr>
              <a:xfrm>
                <a:off x="6647000" y="1862503"/>
                <a:ext cx="77716" cy="77716"/>
              </a:xfrm>
              <a:custGeom>
                <a:avLst/>
                <a:gdLst/>
                <a:ahLst/>
                <a:cxnLst/>
                <a:rect l="0" t="0" r="0" b="0"/>
                <a:pathLst>
                  <a:path w="120000" h="120000" extrusionOk="0">
                    <a:moveTo>
                      <a:pt x="60000" y="120000"/>
                    </a:moveTo>
                    <a:cubicBezTo>
                      <a:pt x="27000" y="120000"/>
                      <a:pt x="0" y="93000"/>
                      <a:pt x="0" y="60000"/>
                    </a:cubicBezTo>
                    <a:cubicBezTo>
                      <a:pt x="0" y="27000"/>
                      <a:pt x="27000" y="0"/>
                      <a:pt x="60000" y="0"/>
                    </a:cubicBezTo>
                    <a:cubicBezTo>
                      <a:pt x="93000" y="0"/>
                      <a:pt x="120000" y="27000"/>
                      <a:pt x="120000" y="60000"/>
                    </a:cubicBezTo>
                    <a:cubicBezTo>
                      <a:pt x="120000" y="93000"/>
                      <a:pt x="93000" y="120000"/>
                      <a:pt x="60000" y="120000"/>
                    </a:cubicBezTo>
                    <a:close/>
                    <a:moveTo>
                      <a:pt x="60000" y="36000"/>
                    </a:moveTo>
                    <a:cubicBezTo>
                      <a:pt x="46500" y="36000"/>
                      <a:pt x="36000" y="46500"/>
                      <a:pt x="36000" y="60000"/>
                    </a:cubicBezTo>
                    <a:cubicBezTo>
                      <a:pt x="36000" y="73500"/>
                      <a:pt x="46500" y="84000"/>
                      <a:pt x="60000" y="84000"/>
                    </a:cubicBezTo>
                    <a:cubicBezTo>
                      <a:pt x="73500" y="84000"/>
                      <a:pt x="84000" y="73500"/>
                      <a:pt x="84000" y="60000"/>
                    </a:cubicBezTo>
                    <a:cubicBezTo>
                      <a:pt x="84000" y="46500"/>
                      <a:pt x="73500" y="36000"/>
                      <a:pt x="60000" y="36000"/>
                    </a:cubicBezTo>
                    <a:close/>
                  </a:path>
                </a:pathLst>
              </a:custGeom>
              <a:solidFill>
                <a:schemeClr val="l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512" name="Shape 1512"/>
              <p:cNvSpPr/>
              <p:nvPr/>
            </p:nvSpPr>
            <p:spPr>
              <a:xfrm>
                <a:off x="6737499" y="1718321"/>
                <a:ext cx="77716" cy="77204"/>
              </a:xfrm>
              <a:custGeom>
                <a:avLst/>
                <a:gdLst/>
                <a:ahLst/>
                <a:cxnLst/>
                <a:rect l="0" t="0" r="0" b="0"/>
                <a:pathLst>
                  <a:path w="120000" h="120000" extrusionOk="0">
                    <a:moveTo>
                      <a:pt x="60000" y="120000"/>
                    </a:moveTo>
                    <a:cubicBezTo>
                      <a:pt x="27000" y="120000"/>
                      <a:pt x="0" y="92658"/>
                      <a:pt x="0" y="59240"/>
                    </a:cubicBezTo>
                    <a:cubicBezTo>
                      <a:pt x="0" y="25822"/>
                      <a:pt x="27000" y="0"/>
                      <a:pt x="60000" y="0"/>
                    </a:cubicBezTo>
                    <a:cubicBezTo>
                      <a:pt x="93000" y="0"/>
                      <a:pt x="120000" y="25822"/>
                      <a:pt x="120000" y="59240"/>
                    </a:cubicBezTo>
                    <a:cubicBezTo>
                      <a:pt x="120000" y="92658"/>
                      <a:pt x="93000" y="120000"/>
                      <a:pt x="60000" y="120000"/>
                    </a:cubicBezTo>
                    <a:close/>
                    <a:moveTo>
                      <a:pt x="60000" y="36455"/>
                    </a:moveTo>
                    <a:cubicBezTo>
                      <a:pt x="46500" y="36455"/>
                      <a:pt x="36000" y="47088"/>
                      <a:pt x="36000" y="59240"/>
                    </a:cubicBezTo>
                    <a:cubicBezTo>
                      <a:pt x="36000" y="72911"/>
                      <a:pt x="46500" y="83544"/>
                      <a:pt x="60000" y="83544"/>
                    </a:cubicBezTo>
                    <a:cubicBezTo>
                      <a:pt x="73500" y="83544"/>
                      <a:pt x="84000" y="72911"/>
                      <a:pt x="84000" y="59240"/>
                    </a:cubicBezTo>
                    <a:cubicBezTo>
                      <a:pt x="84000" y="47088"/>
                      <a:pt x="73500" y="36455"/>
                      <a:pt x="60000" y="36455"/>
                    </a:cubicBezTo>
                    <a:close/>
                  </a:path>
                </a:pathLst>
              </a:custGeom>
              <a:solidFill>
                <a:schemeClr val="l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513" name="Shape 1513"/>
              <p:cNvSpPr/>
              <p:nvPr/>
            </p:nvSpPr>
            <p:spPr>
              <a:xfrm>
                <a:off x="6872478" y="1736216"/>
                <a:ext cx="76693" cy="76693"/>
              </a:xfrm>
              <a:custGeom>
                <a:avLst/>
                <a:gdLst/>
                <a:ahLst/>
                <a:cxnLst/>
                <a:rect l="0" t="0" r="0" b="0"/>
                <a:pathLst>
                  <a:path w="120000" h="120000" extrusionOk="0">
                    <a:moveTo>
                      <a:pt x="59240" y="120000"/>
                    </a:moveTo>
                    <a:cubicBezTo>
                      <a:pt x="27341" y="120000"/>
                      <a:pt x="0" y="92658"/>
                      <a:pt x="0" y="60759"/>
                    </a:cubicBezTo>
                    <a:cubicBezTo>
                      <a:pt x="0" y="27341"/>
                      <a:pt x="27341" y="0"/>
                      <a:pt x="59240" y="0"/>
                    </a:cubicBezTo>
                    <a:cubicBezTo>
                      <a:pt x="92658" y="0"/>
                      <a:pt x="120000" y="27341"/>
                      <a:pt x="120000" y="60759"/>
                    </a:cubicBezTo>
                    <a:cubicBezTo>
                      <a:pt x="120000" y="92658"/>
                      <a:pt x="92658" y="120000"/>
                      <a:pt x="59240" y="120000"/>
                    </a:cubicBezTo>
                    <a:close/>
                    <a:moveTo>
                      <a:pt x="59240" y="36455"/>
                    </a:moveTo>
                    <a:cubicBezTo>
                      <a:pt x="47088" y="36455"/>
                      <a:pt x="36455" y="47088"/>
                      <a:pt x="36455" y="60759"/>
                    </a:cubicBezTo>
                    <a:cubicBezTo>
                      <a:pt x="36455" y="72911"/>
                      <a:pt x="47088" y="83544"/>
                      <a:pt x="59240" y="83544"/>
                    </a:cubicBezTo>
                    <a:cubicBezTo>
                      <a:pt x="72911" y="83544"/>
                      <a:pt x="83544" y="72911"/>
                      <a:pt x="83544" y="60759"/>
                    </a:cubicBezTo>
                    <a:cubicBezTo>
                      <a:pt x="83544" y="47088"/>
                      <a:pt x="72911" y="36455"/>
                      <a:pt x="59240" y="36455"/>
                    </a:cubicBezTo>
                    <a:close/>
                  </a:path>
                </a:pathLst>
              </a:custGeom>
              <a:solidFill>
                <a:schemeClr val="l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514" name="Shape 1514"/>
              <p:cNvSpPr/>
              <p:nvPr/>
            </p:nvSpPr>
            <p:spPr>
              <a:xfrm>
                <a:off x="6976268" y="1661057"/>
                <a:ext cx="76693" cy="77204"/>
              </a:xfrm>
              <a:custGeom>
                <a:avLst/>
                <a:gdLst/>
                <a:ahLst/>
                <a:cxnLst/>
                <a:rect l="0" t="0" r="0" b="0"/>
                <a:pathLst>
                  <a:path w="120000" h="120000" extrusionOk="0">
                    <a:moveTo>
                      <a:pt x="59240" y="120000"/>
                    </a:moveTo>
                    <a:cubicBezTo>
                      <a:pt x="27341" y="120000"/>
                      <a:pt x="0" y="92658"/>
                      <a:pt x="0" y="59240"/>
                    </a:cubicBezTo>
                    <a:cubicBezTo>
                      <a:pt x="0" y="27341"/>
                      <a:pt x="27341" y="0"/>
                      <a:pt x="59240" y="0"/>
                    </a:cubicBezTo>
                    <a:cubicBezTo>
                      <a:pt x="92658" y="0"/>
                      <a:pt x="120000" y="27341"/>
                      <a:pt x="120000" y="59240"/>
                    </a:cubicBezTo>
                    <a:cubicBezTo>
                      <a:pt x="120000" y="92658"/>
                      <a:pt x="92658" y="120000"/>
                      <a:pt x="59240" y="120000"/>
                    </a:cubicBezTo>
                    <a:close/>
                    <a:moveTo>
                      <a:pt x="59240" y="36455"/>
                    </a:moveTo>
                    <a:cubicBezTo>
                      <a:pt x="47088" y="36455"/>
                      <a:pt x="36455" y="47088"/>
                      <a:pt x="36455" y="59240"/>
                    </a:cubicBezTo>
                    <a:cubicBezTo>
                      <a:pt x="36455" y="72911"/>
                      <a:pt x="47088" y="83544"/>
                      <a:pt x="59240" y="83544"/>
                    </a:cubicBezTo>
                    <a:cubicBezTo>
                      <a:pt x="72911" y="83544"/>
                      <a:pt x="83544" y="72911"/>
                      <a:pt x="83544" y="59240"/>
                    </a:cubicBezTo>
                    <a:cubicBezTo>
                      <a:pt x="83544" y="47088"/>
                      <a:pt x="72911" y="36455"/>
                      <a:pt x="59240" y="36455"/>
                    </a:cubicBezTo>
                    <a:close/>
                  </a:path>
                </a:pathLst>
              </a:custGeom>
              <a:solidFill>
                <a:schemeClr val="l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515" name="Shape 1515"/>
              <p:cNvSpPr/>
              <p:nvPr/>
            </p:nvSpPr>
            <p:spPr>
              <a:xfrm>
                <a:off x="6922072" y="1707073"/>
                <a:ext cx="81294" cy="63911"/>
              </a:xfrm>
              <a:custGeom>
                <a:avLst/>
                <a:gdLst/>
                <a:ahLst/>
                <a:cxnLst/>
                <a:rect l="0" t="0" r="0" b="0"/>
                <a:pathLst>
                  <a:path w="120000" h="120000" extrusionOk="0">
                    <a:moveTo>
                      <a:pt x="18571" y="120000"/>
                    </a:moveTo>
                    <a:cubicBezTo>
                      <a:pt x="14285" y="120000"/>
                      <a:pt x="8571" y="118181"/>
                      <a:pt x="5714" y="110909"/>
                    </a:cubicBezTo>
                    <a:cubicBezTo>
                      <a:pt x="0" y="101818"/>
                      <a:pt x="1428" y="87272"/>
                      <a:pt x="8571" y="81818"/>
                    </a:cubicBezTo>
                    <a:cubicBezTo>
                      <a:pt x="90000" y="7272"/>
                      <a:pt x="90000" y="7272"/>
                      <a:pt x="90000" y="7272"/>
                    </a:cubicBezTo>
                    <a:cubicBezTo>
                      <a:pt x="98571" y="0"/>
                      <a:pt x="108571" y="1818"/>
                      <a:pt x="114285" y="12727"/>
                    </a:cubicBezTo>
                    <a:cubicBezTo>
                      <a:pt x="120000" y="21818"/>
                      <a:pt x="118571" y="34545"/>
                      <a:pt x="110000" y="41818"/>
                    </a:cubicBezTo>
                    <a:cubicBezTo>
                      <a:pt x="28571" y="116363"/>
                      <a:pt x="28571" y="116363"/>
                      <a:pt x="28571" y="116363"/>
                    </a:cubicBezTo>
                    <a:cubicBezTo>
                      <a:pt x="25714" y="120000"/>
                      <a:pt x="22857" y="120000"/>
                      <a:pt x="18571" y="120000"/>
                    </a:cubicBezTo>
                    <a:close/>
                  </a:path>
                </a:pathLst>
              </a:custGeom>
              <a:solidFill>
                <a:schemeClr val="l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516" name="Shape 1516"/>
              <p:cNvSpPr/>
              <p:nvPr/>
            </p:nvSpPr>
            <p:spPr>
              <a:xfrm>
                <a:off x="6789649" y="1748486"/>
                <a:ext cx="103280" cy="37324"/>
              </a:xfrm>
              <a:custGeom>
                <a:avLst/>
                <a:gdLst/>
                <a:ahLst/>
                <a:cxnLst/>
                <a:rect l="0" t="0" r="0" b="0"/>
                <a:pathLst>
                  <a:path w="120000" h="120000" extrusionOk="0">
                    <a:moveTo>
                      <a:pt x="105283" y="120000"/>
                    </a:moveTo>
                    <a:cubicBezTo>
                      <a:pt x="105283" y="120000"/>
                      <a:pt x="104150" y="120000"/>
                      <a:pt x="103018" y="120000"/>
                    </a:cubicBezTo>
                    <a:cubicBezTo>
                      <a:pt x="12452" y="78947"/>
                      <a:pt x="12452" y="78947"/>
                      <a:pt x="12452" y="78947"/>
                    </a:cubicBezTo>
                    <a:cubicBezTo>
                      <a:pt x="4528" y="72631"/>
                      <a:pt x="0" y="53684"/>
                      <a:pt x="1132" y="34736"/>
                    </a:cubicBezTo>
                    <a:cubicBezTo>
                      <a:pt x="2264" y="12631"/>
                      <a:pt x="9056" y="0"/>
                      <a:pt x="16981" y="3157"/>
                    </a:cubicBezTo>
                    <a:cubicBezTo>
                      <a:pt x="107547" y="44210"/>
                      <a:pt x="107547" y="44210"/>
                      <a:pt x="107547" y="44210"/>
                    </a:cubicBezTo>
                    <a:cubicBezTo>
                      <a:pt x="115471" y="47368"/>
                      <a:pt x="120000" y="66315"/>
                      <a:pt x="118867" y="88421"/>
                    </a:cubicBezTo>
                    <a:cubicBezTo>
                      <a:pt x="117735" y="107368"/>
                      <a:pt x="112075" y="120000"/>
                      <a:pt x="105283" y="120000"/>
                    </a:cubicBezTo>
                    <a:close/>
                  </a:path>
                </a:pathLst>
              </a:custGeom>
              <a:solidFill>
                <a:schemeClr val="l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517" name="Shape 1517"/>
              <p:cNvSpPr/>
              <p:nvPr/>
            </p:nvSpPr>
            <p:spPr>
              <a:xfrm>
                <a:off x="6689947" y="1768426"/>
                <a:ext cx="84363" cy="121174"/>
              </a:xfrm>
              <a:custGeom>
                <a:avLst/>
                <a:gdLst/>
                <a:ahLst/>
                <a:cxnLst/>
                <a:rect l="0" t="0" r="0" b="0"/>
                <a:pathLst>
                  <a:path w="120000" h="120000" extrusionOk="0">
                    <a:moveTo>
                      <a:pt x="19310" y="120000"/>
                    </a:moveTo>
                    <a:cubicBezTo>
                      <a:pt x="16551" y="120000"/>
                      <a:pt x="13793" y="119040"/>
                      <a:pt x="11034" y="118080"/>
                    </a:cubicBezTo>
                    <a:cubicBezTo>
                      <a:pt x="2758" y="115200"/>
                      <a:pt x="0" y="107520"/>
                      <a:pt x="5517" y="102720"/>
                    </a:cubicBezTo>
                    <a:cubicBezTo>
                      <a:pt x="86896" y="6720"/>
                      <a:pt x="86896" y="6720"/>
                      <a:pt x="86896" y="6720"/>
                    </a:cubicBezTo>
                    <a:cubicBezTo>
                      <a:pt x="92413" y="1920"/>
                      <a:pt x="102068" y="0"/>
                      <a:pt x="110344" y="2880"/>
                    </a:cubicBezTo>
                    <a:cubicBezTo>
                      <a:pt x="118620" y="6720"/>
                      <a:pt x="120000" y="13440"/>
                      <a:pt x="115862" y="19200"/>
                    </a:cubicBezTo>
                    <a:cubicBezTo>
                      <a:pt x="33103" y="114240"/>
                      <a:pt x="33103" y="114240"/>
                      <a:pt x="33103" y="114240"/>
                    </a:cubicBezTo>
                    <a:cubicBezTo>
                      <a:pt x="30344" y="118080"/>
                      <a:pt x="24827" y="120000"/>
                      <a:pt x="19310" y="120000"/>
                    </a:cubicBezTo>
                    <a:close/>
                  </a:path>
                </a:pathLst>
              </a:custGeom>
              <a:solidFill>
                <a:schemeClr val="l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518" name="Shape 1518"/>
              <p:cNvSpPr/>
              <p:nvPr/>
            </p:nvSpPr>
            <p:spPr>
              <a:xfrm>
                <a:off x="6593827" y="1902383"/>
                <a:ext cx="82317" cy="56242"/>
              </a:xfrm>
              <a:custGeom>
                <a:avLst/>
                <a:gdLst/>
                <a:ahLst/>
                <a:cxnLst/>
                <a:rect l="0" t="0" r="0" b="0"/>
                <a:pathLst>
                  <a:path w="120000" h="120000" extrusionOk="0">
                    <a:moveTo>
                      <a:pt x="19764" y="120000"/>
                    </a:moveTo>
                    <a:cubicBezTo>
                      <a:pt x="14117" y="120000"/>
                      <a:pt x="8470" y="115862"/>
                      <a:pt x="5647" y="107586"/>
                    </a:cubicBezTo>
                    <a:cubicBezTo>
                      <a:pt x="0" y="95172"/>
                      <a:pt x="2823" y="80689"/>
                      <a:pt x="11294" y="72413"/>
                    </a:cubicBezTo>
                    <a:cubicBezTo>
                      <a:pt x="93176" y="6206"/>
                      <a:pt x="93176" y="6206"/>
                      <a:pt x="93176" y="6206"/>
                    </a:cubicBezTo>
                    <a:cubicBezTo>
                      <a:pt x="101647" y="0"/>
                      <a:pt x="111529" y="4137"/>
                      <a:pt x="115764" y="16551"/>
                    </a:cubicBezTo>
                    <a:cubicBezTo>
                      <a:pt x="120000" y="28965"/>
                      <a:pt x="117176" y="43448"/>
                      <a:pt x="110117" y="49655"/>
                    </a:cubicBezTo>
                    <a:cubicBezTo>
                      <a:pt x="28235" y="115862"/>
                      <a:pt x="28235" y="115862"/>
                      <a:pt x="28235" y="115862"/>
                    </a:cubicBezTo>
                    <a:cubicBezTo>
                      <a:pt x="25411" y="117931"/>
                      <a:pt x="22588" y="120000"/>
                      <a:pt x="19764" y="120000"/>
                    </a:cubicBezTo>
                    <a:close/>
                  </a:path>
                </a:pathLst>
              </a:custGeom>
              <a:solidFill>
                <a:schemeClr val="lt2"/>
              </a:solid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grpSp>
          <p:nvGrpSpPr>
            <p:cNvPr id="1519" name="Shape 1519"/>
            <p:cNvGrpSpPr/>
            <p:nvPr/>
          </p:nvGrpSpPr>
          <p:grpSpPr>
            <a:xfrm>
              <a:off x="3482434" y="5391288"/>
              <a:ext cx="811761" cy="553041"/>
              <a:chOff x="3482434" y="3728732"/>
              <a:chExt cx="811761" cy="553041"/>
            </a:xfrm>
          </p:grpSpPr>
          <p:sp>
            <p:nvSpPr>
              <p:cNvPr id="1520" name="Shape 1520"/>
              <p:cNvSpPr/>
              <p:nvPr/>
            </p:nvSpPr>
            <p:spPr>
              <a:xfrm>
                <a:off x="3546519" y="3728732"/>
                <a:ext cx="683588" cy="469967"/>
              </a:xfrm>
              <a:custGeom>
                <a:avLst/>
                <a:gdLst/>
                <a:ahLst/>
                <a:cxnLst/>
                <a:rect l="0" t="0" r="0" b="0"/>
                <a:pathLst>
                  <a:path w="120000" h="120000" extrusionOk="0">
                    <a:moveTo>
                      <a:pt x="115945" y="120000"/>
                    </a:moveTo>
                    <a:cubicBezTo>
                      <a:pt x="4054" y="120000"/>
                      <a:pt x="4054" y="120000"/>
                      <a:pt x="4054" y="120000"/>
                    </a:cubicBezTo>
                    <a:cubicBezTo>
                      <a:pt x="1621" y="120000"/>
                      <a:pt x="0" y="117647"/>
                      <a:pt x="0" y="114117"/>
                    </a:cubicBezTo>
                    <a:cubicBezTo>
                      <a:pt x="0" y="5882"/>
                      <a:pt x="0" y="5882"/>
                      <a:pt x="0" y="5882"/>
                    </a:cubicBezTo>
                    <a:cubicBezTo>
                      <a:pt x="0" y="2352"/>
                      <a:pt x="1621" y="0"/>
                      <a:pt x="4054" y="0"/>
                    </a:cubicBezTo>
                    <a:cubicBezTo>
                      <a:pt x="115945" y="0"/>
                      <a:pt x="115945" y="0"/>
                      <a:pt x="115945" y="0"/>
                    </a:cubicBezTo>
                    <a:cubicBezTo>
                      <a:pt x="118378" y="0"/>
                      <a:pt x="120000" y="2352"/>
                      <a:pt x="120000" y="5882"/>
                    </a:cubicBezTo>
                    <a:cubicBezTo>
                      <a:pt x="120000" y="114117"/>
                      <a:pt x="120000" y="114117"/>
                      <a:pt x="120000" y="114117"/>
                    </a:cubicBezTo>
                    <a:cubicBezTo>
                      <a:pt x="120000" y="117647"/>
                      <a:pt x="118378" y="120000"/>
                      <a:pt x="115945" y="120000"/>
                    </a:cubicBezTo>
                    <a:close/>
                    <a:moveTo>
                      <a:pt x="4864" y="112941"/>
                    </a:moveTo>
                    <a:cubicBezTo>
                      <a:pt x="115135" y="112941"/>
                      <a:pt x="115135" y="112941"/>
                      <a:pt x="115135" y="112941"/>
                    </a:cubicBezTo>
                    <a:cubicBezTo>
                      <a:pt x="115135" y="7058"/>
                      <a:pt x="115135" y="7058"/>
                      <a:pt x="115135" y="7058"/>
                    </a:cubicBezTo>
                    <a:cubicBezTo>
                      <a:pt x="4864" y="7058"/>
                      <a:pt x="4864" y="7058"/>
                      <a:pt x="4864" y="7058"/>
                    </a:cubicBezTo>
                    <a:lnTo>
                      <a:pt x="4864" y="112941"/>
                    </a:lnTo>
                    <a:close/>
                  </a:path>
                </a:pathLst>
              </a:custGeom>
              <a:solidFill>
                <a:schemeClr val="lt2"/>
              </a:solidFill>
              <a:ln>
                <a:noFill/>
              </a:ln>
            </p:spPr>
            <p:txBody>
              <a:bodyPr wrap="square" lIns="91425" tIns="45700" rIns="91425" bIns="45700" anchor="t" anchorCtr="0">
                <a:noAutofit/>
              </a:bodyPr>
              <a:lstStyle/>
              <a:p>
                <a:pPr marL="0" marR="0" lvl="0" indent="0" algn="l" rtl="0">
                  <a:spcBef>
                    <a:spcPts val="0"/>
                  </a:spcBef>
                  <a:buNone/>
                </a:pPr>
                <a:endParaRPr sz="1800" b="1">
                  <a:solidFill>
                    <a:schemeClr val="dk1"/>
                  </a:solidFill>
                  <a:latin typeface="Calibri"/>
                  <a:ea typeface="Calibri"/>
                  <a:cs typeface="Calibri"/>
                  <a:sym typeface="Calibri"/>
                </a:endParaRPr>
              </a:p>
            </p:txBody>
          </p:sp>
          <p:grpSp>
            <p:nvGrpSpPr>
              <p:cNvPr id="1521" name="Shape 1521"/>
              <p:cNvGrpSpPr/>
              <p:nvPr/>
            </p:nvGrpSpPr>
            <p:grpSpPr>
              <a:xfrm>
                <a:off x="3482434" y="4212939"/>
                <a:ext cx="811761" cy="68834"/>
                <a:chOff x="3520928" y="3368689"/>
                <a:chExt cx="702973" cy="59609"/>
              </a:xfrm>
            </p:grpSpPr>
            <p:sp>
              <p:nvSpPr>
                <p:cNvPr id="1522" name="Shape 1522"/>
                <p:cNvSpPr/>
                <p:nvPr/>
              </p:nvSpPr>
              <p:spPr>
                <a:xfrm>
                  <a:off x="3525039" y="3405687"/>
                  <a:ext cx="694751" cy="22610"/>
                </a:xfrm>
                <a:custGeom>
                  <a:avLst/>
                  <a:gdLst/>
                  <a:ahLst/>
                  <a:cxnLst/>
                  <a:rect l="0" t="0" r="0" b="0"/>
                  <a:pathLst>
                    <a:path w="120000" h="120000" extrusionOk="0">
                      <a:moveTo>
                        <a:pt x="117931" y="120000"/>
                      </a:moveTo>
                      <a:cubicBezTo>
                        <a:pt x="2068" y="120000"/>
                        <a:pt x="2068" y="120000"/>
                        <a:pt x="2068" y="120000"/>
                      </a:cubicBezTo>
                      <a:cubicBezTo>
                        <a:pt x="1034" y="120000"/>
                        <a:pt x="0" y="90000"/>
                        <a:pt x="0" y="60000"/>
                      </a:cubicBezTo>
                      <a:cubicBezTo>
                        <a:pt x="0" y="30000"/>
                        <a:pt x="1034" y="0"/>
                        <a:pt x="2068" y="0"/>
                      </a:cubicBezTo>
                      <a:cubicBezTo>
                        <a:pt x="117931" y="0"/>
                        <a:pt x="117931" y="0"/>
                        <a:pt x="117931" y="0"/>
                      </a:cubicBezTo>
                      <a:cubicBezTo>
                        <a:pt x="118965" y="0"/>
                        <a:pt x="120000" y="30000"/>
                        <a:pt x="120000" y="60000"/>
                      </a:cubicBezTo>
                      <a:cubicBezTo>
                        <a:pt x="120000" y="90000"/>
                        <a:pt x="118965" y="120000"/>
                        <a:pt x="117931" y="120000"/>
                      </a:cubicBezTo>
                      <a:close/>
                    </a:path>
                  </a:pathLst>
                </a:custGeom>
                <a:solidFill>
                  <a:schemeClr val="lt2"/>
                </a:solidFill>
                <a:ln>
                  <a:noFill/>
                </a:ln>
              </p:spPr>
              <p:txBody>
                <a:bodyPr wrap="square" lIns="91425" tIns="45700" rIns="91425" bIns="45700" anchor="t" anchorCtr="0">
                  <a:noAutofit/>
                </a:bodyPr>
                <a:lstStyle/>
                <a:p>
                  <a:pPr marL="0" marR="0" lvl="0" indent="0" algn="l" rtl="0">
                    <a:spcBef>
                      <a:spcPts val="0"/>
                    </a:spcBef>
                    <a:buNone/>
                  </a:pPr>
                  <a:endParaRPr sz="1800" b="1">
                    <a:solidFill>
                      <a:schemeClr val="dk1"/>
                    </a:solidFill>
                    <a:latin typeface="Calibri"/>
                    <a:ea typeface="Calibri"/>
                    <a:cs typeface="Calibri"/>
                    <a:sym typeface="Calibri"/>
                  </a:endParaRPr>
                </a:p>
              </p:txBody>
            </p:sp>
            <p:sp>
              <p:nvSpPr>
                <p:cNvPr id="1523" name="Shape 1523"/>
                <p:cNvSpPr/>
                <p:nvPr/>
              </p:nvSpPr>
              <p:spPr>
                <a:xfrm>
                  <a:off x="4199235" y="3368689"/>
                  <a:ext cx="24665" cy="57553"/>
                </a:xfrm>
                <a:custGeom>
                  <a:avLst/>
                  <a:gdLst/>
                  <a:ahLst/>
                  <a:cxnLst/>
                  <a:rect l="0" t="0" r="0" b="0"/>
                  <a:pathLst>
                    <a:path w="120000" h="120000" extrusionOk="0">
                      <a:moveTo>
                        <a:pt x="60000" y="119999"/>
                      </a:moveTo>
                      <a:cubicBezTo>
                        <a:pt x="30000" y="119999"/>
                        <a:pt x="0" y="107142"/>
                        <a:pt x="0" y="94285"/>
                      </a:cubicBezTo>
                      <a:cubicBezTo>
                        <a:pt x="0" y="25714"/>
                        <a:pt x="0" y="25714"/>
                        <a:pt x="0" y="25714"/>
                      </a:cubicBezTo>
                      <a:cubicBezTo>
                        <a:pt x="0" y="12857"/>
                        <a:pt x="30000" y="0"/>
                        <a:pt x="60000" y="0"/>
                      </a:cubicBezTo>
                      <a:cubicBezTo>
                        <a:pt x="90000" y="0"/>
                        <a:pt x="120000" y="12857"/>
                        <a:pt x="120000" y="25714"/>
                      </a:cubicBezTo>
                      <a:cubicBezTo>
                        <a:pt x="120000" y="94285"/>
                        <a:pt x="120000" y="94285"/>
                        <a:pt x="120000" y="94285"/>
                      </a:cubicBezTo>
                      <a:cubicBezTo>
                        <a:pt x="120000" y="107142"/>
                        <a:pt x="90000" y="119999"/>
                        <a:pt x="60000" y="119999"/>
                      </a:cubicBezTo>
                      <a:close/>
                    </a:path>
                  </a:pathLst>
                </a:custGeom>
                <a:solidFill>
                  <a:schemeClr val="lt2"/>
                </a:solidFill>
                <a:ln>
                  <a:noFill/>
                </a:ln>
              </p:spPr>
              <p:txBody>
                <a:bodyPr wrap="square" lIns="91425" tIns="45700" rIns="91425" bIns="45700" anchor="t" anchorCtr="0">
                  <a:noAutofit/>
                </a:bodyPr>
                <a:lstStyle/>
                <a:p>
                  <a:pPr marL="0" marR="0" lvl="0" indent="0" algn="l" rtl="0">
                    <a:spcBef>
                      <a:spcPts val="0"/>
                    </a:spcBef>
                    <a:buNone/>
                  </a:pPr>
                  <a:endParaRPr sz="1800" b="1">
                    <a:solidFill>
                      <a:schemeClr val="dk1"/>
                    </a:solidFill>
                    <a:latin typeface="Calibri"/>
                    <a:ea typeface="Calibri"/>
                    <a:cs typeface="Calibri"/>
                    <a:sym typeface="Calibri"/>
                  </a:endParaRPr>
                </a:p>
              </p:txBody>
            </p:sp>
            <p:sp>
              <p:nvSpPr>
                <p:cNvPr id="1524" name="Shape 1524"/>
                <p:cNvSpPr/>
                <p:nvPr/>
              </p:nvSpPr>
              <p:spPr>
                <a:xfrm>
                  <a:off x="3520928" y="3368689"/>
                  <a:ext cx="24665" cy="57553"/>
                </a:xfrm>
                <a:custGeom>
                  <a:avLst/>
                  <a:gdLst/>
                  <a:ahLst/>
                  <a:cxnLst/>
                  <a:rect l="0" t="0" r="0" b="0"/>
                  <a:pathLst>
                    <a:path w="120000" h="120000" extrusionOk="0">
                      <a:moveTo>
                        <a:pt x="60000" y="119999"/>
                      </a:moveTo>
                      <a:cubicBezTo>
                        <a:pt x="30000" y="119999"/>
                        <a:pt x="0" y="107142"/>
                        <a:pt x="0" y="94285"/>
                      </a:cubicBezTo>
                      <a:cubicBezTo>
                        <a:pt x="0" y="25714"/>
                        <a:pt x="0" y="25714"/>
                        <a:pt x="0" y="25714"/>
                      </a:cubicBezTo>
                      <a:cubicBezTo>
                        <a:pt x="0" y="12857"/>
                        <a:pt x="30000" y="0"/>
                        <a:pt x="60000" y="0"/>
                      </a:cubicBezTo>
                      <a:cubicBezTo>
                        <a:pt x="90000" y="0"/>
                        <a:pt x="120000" y="12857"/>
                        <a:pt x="120000" y="25714"/>
                      </a:cubicBezTo>
                      <a:cubicBezTo>
                        <a:pt x="120000" y="94285"/>
                        <a:pt x="120000" y="94285"/>
                        <a:pt x="120000" y="94285"/>
                      </a:cubicBezTo>
                      <a:cubicBezTo>
                        <a:pt x="120000" y="107142"/>
                        <a:pt x="90000" y="119999"/>
                        <a:pt x="60000" y="119999"/>
                      </a:cubicBezTo>
                      <a:close/>
                    </a:path>
                  </a:pathLst>
                </a:custGeom>
                <a:solidFill>
                  <a:schemeClr val="lt2"/>
                </a:solidFill>
                <a:ln>
                  <a:noFill/>
                </a:ln>
              </p:spPr>
              <p:txBody>
                <a:bodyPr wrap="square" lIns="91425" tIns="45700" rIns="91425" bIns="45700" anchor="t" anchorCtr="0">
                  <a:noAutofit/>
                </a:bodyPr>
                <a:lstStyle/>
                <a:p>
                  <a:pPr marL="0" marR="0" lvl="0" indent="0" algn="l" rtl="0">
                    <a:spcBef>
                      <a:spcPts val="0"/>
                    </a:spcBef>
                    <a:buNone/>
                  </a:pPr>
                  <a:endParaRPr sz="1800" b="1">
                    <a:solidFill>
                      <a:schemeClr val="dk1"/>
                    </a:solidFill>
                    <a:latin typeface="Calibri"/>
                    <a:ea typeface="Calibri"/>
                    <a:cs typeface="Calibri"/>
                    <a:sym typeface="Calibri"/>
                  </a:endParaRPr>
                </a:p>
              </p:txBody>
            </p:sp>
          </p:grpSp>
        </p:grpSp>
      </p:grpSp>
    </p:spTree>
  </p:cSld>
  <p:clrMapOvr>
    <a:masterClrMapping/>
  </p:clrMapOvr>
  <p:transition spd="med">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528"/>
        <p:cNvGrpSpPr/>
        <p:nvPr/>
      </p:nvGrpSpPr>
      <p:grpSpPr>
        <a:xfrm>
          <a:off x="0" y="0"/>
          <a:ext cx="0" cy="0"/>
          <a:chOff x="0" y="0"/>
          <a:chExt cx="0" cy="0"/>
        </a:xfrm>
      </p:grpSpPr>
      <p:sp>
        <p:nvSpPr>
          <p:cNvPr id="1529" name="Shape 1529" descr="At Networkshop 2017, we interviewed networking technologists from AARNet-connected universities and research institutes to find out what some of the greatest networking challenges faced by the sector are right now." title="What's your greatest Networking Challenge?">
            <a:hlinkClick r:id="rId3"/>
          </p:cNvPr>
          <p:cNvSpPr/>
          <p:nvPr/>
        </p:nvSpPr>
        <p:spPr>
          <a:xfrm>
            <a:off x="2329758" y="49825"/>
            <a:ext cx="6725143" cy="5043850"/>
          </a:xfrm>
          <a:prstGeom prst="rect">
            <a:avLst/>
          </a:prstGeom>
          <a:blipFill>
            <a:blip r:embed="rId4">
              <a:alphaModFix/>
            </a:blip>
            <a:stretch>
              <a:fillRect/>
            </a:stretch>
          </a:blipFill>
          <a:ln>
            <a:noFill/>
          </a:ln>
        </p:spPr>
      </p:sp>
      <p:sp>
        <p:nvSpPr>
          <p:cNvPr id="1530" name="Shape 1530"/>
          <p:cNvSpPr txBox="1"/>
          <p:nvPr/>
        </p:nvSpPr>
        <p:spPr>
          <a:xfrm>
            <a:off x="312225" y="739475"/>
            <a:ext cx="1758300" cy="2218500"/>
          </a:xfrm>
          <a:prstGeom prst="rect">
            <a:avLst/>
          </a:prstGeom>
          <a:noFill/>
          <a:ln>
            <a:noFill/>
          </a:ln>
        </p:spPr>
        <p:txBody>
          <a:bodyPr wrap="square" lIns="91425" tIns="91425" rIns="91425" bIns="91425" anchor="t" anchorCtr="0">
            <a:noAutofit/>
          </a:bodyPr>
          <a:lstStyle/>
          <a:p>
            <a:pPr lvl="0">
              <a:spcBef>
                <a:spcPts val="0"/>
              </a:spcBef>
              <a:buNone/>
            </a:pPr>
            <a:r>
              <a:rPr lang="en-GB" b="1">
                <a:latin typeface="Calibri"/>
                <a:ea typeface="Calibri"/>
                <a:cs typeface="Calibri"/>
                <a:sym typeface="Calibri"/>
              </a:rPr>
              <a:t>Networkshop</a:t>
            </a:r>
          </a:p>
          <a:p>
            <a:pPr lvl="0">
              <a:spcBef>
                <a:spcPts val="0"/>
              </a:spcBef>
              <a:buNone/>
            </a:pPr>
            <a:r>
              <a:rPr lang="en-GB">
                <a:latin typeface="Calibri"/>
                <a:ea typeface="Calibri"/>
                <a:cs typeface="Calibri"/>
                <a:sym typeface="Calibri"/>
              </a:rPr>
              <a:t>June 2017 </a:t>
            </a:r>
          </a:p>
          <a:p>
            <a:pPr lvl="0">
              <a:spcBef>
                <a:spcPts val="0"/>
              </a:spcBef>
              <a:buNone/>
            </a:pPr>
            <a:endParaRPr>
              <a:latin typeface="Calibri"/>
              <a:ea typeface="Calibri"/>
              <a:cs typeface="Calibri"/>
              <a:sym typeface="Calibri"/>
            </a:endParaRPr>
          </a:p>
          <a:p>
            <a:pPr lvl="0">
              <a:spcBef>
                <a:spcPts val="0"/>
              </a:spcBef>
              <a:buNone/>
            </a:pPr>
            <a:r>
              <a:rPr lang="en-GB" sz="1350">
                <a:solidFill>
                  <a:schemeClr val="dk1"/>
                </a:solidFill>
                <a:highlight>
                  <a:srgbClr val="FFFFFF"/>
                </a:highlight>
                <a:latin typeface="Calibri"/>
                <a:ea typeface="Calibri"/>
                <a:cs typeface="Calibri"/>
                <a:sym typeface="Calibri"/>
              </a:rPr>
              <a:t>National forum for technologists  working on networking and technologies (from AARNet connected universities and research institutions. </a:t>
            </a:r>
          </a:p>
        </p:txBody>
      </p:sp>
    </p:spTree>
  </p:cSld>
  <p:clrMapOvr>
    <a:masterClrMapping/>
  </p:clrMapOvr>
  <p:transition spd="med">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534"/>
        <p:cNvGrpSpPr/>
        <p:nvPr/>
      </p:nvGrpSpPr>
      <p:grpSpPr>
        <a:xfrm>
          <a:off x="0" y="0"/>
          <a:ext cx="0" cy="0"/>
          <a:chOff x="0" y="0"/>
          <a:chExt cx="0" cy="0"/>
        </a:xfrm>
      </p:grpSpPr>
      <p:sp>
        <p:nvSpPr>
          <p:cNvPr id="1535" name="Shape 1535"/>
          <p:cNvSpPr txBox="1">
            <a:spLocks noGrp="1"/>
          </p:cNvSpPr>
          <p:nvPr>
            <p:ph type="body" idx="1"/>
          </p:nvPr>
        </p:nvSpPr>
        <p:spPr>
          <a:xfrm>
            <a:off x="403225" y="367886"/>
            <a:ext cx="6789000" cy="588000"/>
          </a:xfrm>
          <a:prstGeom prst="rect">
            <a:avLst/>
          </a:prstGeom>
        </p:spPr>
        <p:txBody>
          <a:bodyPr wrap="square" lIns="91425" tIns="91425" rIns="91425" bIns="91425" anchor="t" anchorCtr="0">
            <a:noAutofit/>
          </a:bodyPr>
          <a:lstStyle/>
          <a:p>
            <a:pPr lvl="0" rtl="0">
              <a:spcBef>
                <a:spcPts val="0"/>
              </a:spcBef>
              <a:buNone/>
            </a:pPr>
            <a:r>
              <a:rPr lang="en-GB"/>
              <a:t>Networking Challenges in eResearch</a:t>
            </a:r>
          </a:p>
        </p:txBody>
      </p:sp>
      <p:sp>
        <p:nvSpPr>
          <p:cNvPr id="1536" name="Shape 1536"/>
          <p:cNvSpPr txBox="1">
            <a:spLocks noGrp="1"/>
          </p:cNvSpPr>
          <p:nvPr>
            <p:ph type="body" idx="2"/>
          </p:nvPr>
        </p:nvSpPr>
        <p:spPr>
          <a:xfrm>
            <a:off x="403225" y="1203325"/>
            <a:ext cx="2592000" cy="3096000"/>
          </a:xfrm>
          <a:prstGeom prst="rect">
            <a:avLst/>
          </a:prstGeom>
        </p:spPr>
        <p:txBody>
          <a:bodyPr wrap="square" lIns="91425" tIns="91425" rIns="91425" bIns="91425" anchor="t" anchorCtr="0">
            <a:noAutofit/>
          </a:bodyPr>
          <a:lstStyle/>
          <a:p>
            <a:pPr lvl="0" rtl="0">
              <a:lnSpc>
                <a:spcPct val="100000"/>
              </a:lnSpc>
              <a:spcBef>
                <a:spcPts val="0"/>
              </a:spcBef>
              <a:buNone/>
            </a:pPr>
            <a:r>
              <a:rPr lang="en-GB"/>
              <a:t>Demand - </a:t>
            </a:r>
          </a:p>
          <a:p>
            <a:pPr lvl="0" rtl="0">
              <a:lnSpc>
                <a:spcPct val="100000"/>
              </a:lnSpc>
              <a:spcBef>
                <a:spcPts val="0"/>
              </a:spcBef>
              <a:buNone/>
            </a:pPr>
            <a:endParaRPr/>
          </a:p>
          <a:p>
            <a:pPr lvl="0" rtl="0">
              <a:lnSpc>
                <a:spcPct val="100000"/>
              </a:lnSpc>
              <a:spcBef>
                <a:spcPts val="0"/>
              </a:spcBef>
              <a:buClr>
                <a:schemeClr val="dk1"/>
              </a:buClr>
              <a:buSzPct val="68750"/>
              <a:buFont typeface="Arial"/>
              <a:buNone/>
            </a:pPr>
            <a:r>
              <a:rPr lang="en-GB"/>
              <a:t>Growth and need to accommodate changes</a:t>
            </a:r>
          </a:p>
          <a:p>
            <a:pPr lvl="0" rtl="0">
              <a:lnSpc>
                <a:spcPct val="100000"/>
              </a:lnSpc>
              <a:spcBef>
                <a:spcPts val="0"/>
              </a:spcBef>
              <a:buClr>
                <a:schemeClr val="dk1"/>
              </a:buClr>
              <a:buSzPct val="68750"/>
              <a:buFont typeface="Arial"/>
              <a:buNone/>
            </a:pPr>
            <a:r>
              <a:rPr lang="en-GB"/>
              <a:t>Common/shared challenges in ethics, funding, supporting research, geographic distance</a:t>
            </a:r>
          </a:p>
          <a:p>
            <a:pPr lvl="0" rtl="0">
              <a:lnSpc>
                <a:spcPct val="100000"/>
              </a:lnSpc>
              <a:spcBef>
                <a:spcPts val="0"/>
              </a:spcBef>
              <a:buClr>
                <a:schemeClr val="dk1"/>
              </a:buClr>
              <a:buSzPct val="68750"/>
              <a:buFont typeface="Arial"/>
              <a:buNone/>
            </a:pPr>
            <a:r>
              <a:rPr lang="en-GB"/>
              <a:t>Balancing open access versus general requirements for security</a:t>
            </a:r>
          </a:p>
        </p:txBody>
      </p:sp>
      <p:sp>
        <p:nvSpPr>
          <p:cNvPr id="1537" name="Shape 1537"/>
          <p:cNvSpPr txBox="1">
            <a:spLocks noGrp="1"/>
          </p:cNvSpPr>
          <p:nvPr>
            <p:ph type="body" idx="3"/>
          </p:nvPr>
        </p:nvSpPr>
        <p:spPr>
          <a:xfrm>
            <a:off x="403225" y="4443412"/>
            <a:ext cx="312600" cy="110700"/>
          </a:xfrm>
          <a:prstGeom prst="rect">
            <a:avLst/>
          </a:prstGeom>
        </p:spPr>
        <p:txBody>
          <a:bodyPr wrap="square" lIns="91425" tIns="91425" rIns="91425" bIns="91425" anchor="t" anchorCtr="0">
            <a:noAutofit/>
          </a:bodyPr>
          <a:lstStyle/>
          <a:p>
            <a:pPr lvl="0" rtl="0">
              <a:spcBef>
                <a:spcPts val="0"/>
              </a:spcBef>
              <a:buNone/>
            </a:pPr>
            <a:endParaRPr/>
          </a:p>
        </p:txBody>
      </p:sp>
      <p:sp>
        <p:nvSpPr>
          <p:cNvPr id="1538" name="Shape 1538"/>
          <p:cNvSpPr txBox="1">
            <a:spLocks noGrp="1"/>
          </p:cNvSpPr>
          <p:nvPr>
            <p:ph type="body" idx="4"/>
          </p:nvPr>
        </p:nvSpPr>
        <p:spPr>
          <a:xfrm>
            <a:off x="3279969" y="1203325"/>
            <a:ext cx="2592000" cy="3096000"/>
          </a:xfrm>
          <a:prstGeom prst="rect">
            <a:avLst/>
          </a:prstGeom>
        </p:spPr>
        <p:txBody>
          <a:bodyPr wrap="square" lIns="91425" tIns="91425" rIns="91425" bIns="91425" anchor="t" anchorCtr="0">
            <a:noAutofit/>
          </a:bodyPr>
          <a:lstStyle/>
          <a:p>
            <a:pPr lvl="0" rtl="0">
              <a:lnSpc>
                <a:spcPct val="100000"/>
              </a:lnSpc>
              <a:spcBef>
                <a:spcPts val="0"/>
              </a:spcBef>
              <a:buNone/>
            </a:pPr>
            <a:r>
              <a:rPr lang="en-GB"/>
              <a:t>Usage - </a:t>
            </a:r>
          </a:p>
          <a:p>
            <a:pPr lvl="0" rtl="0">
              <a:lnSpc>
                <a:spcPct val="100000"/>
              </a:lnSpc>
              <a:spcBef>
                <a:spcPts val="0"/>
              </a:spcBef>
              <a:buNone/>
            </a:pPr>
            <a:endParaRPr/>
          </a:p>
          <a:p>
            <a:pPr lvl="0" rtl="0">
              <a:lnSpc>
                <a:spcPct val="100000"/>
              </a:lnSpc>
              <a:spcBef>
                <a:spcPts val="0"/>
              </a:spcBef>
              <a:buNone/>
            </a:pPr>
            <a:r>
              <a:rPr lang="en-GB"/>
              <a:t>New working relationships and processes</a:t>
            </a:r>
          </a:p>
          <a:p>
            <a:pPr lvl="0" rtl="0">
              <a:lnSpc>
                <a:spcPct val="100000"/>
              </a:lnSpc>
              <a:spcBef>
                <a:spcPts val="0"/>
              </a:spcBef>
              <a:buNone/>
            </a:pPr>
            <a:r>
              <a:rPr lang="en-GB"/>
              <a:t>Personal and research use of internet</a:t>
            </a:r>
          </a:p>
          <a:p>
            <a:pPr lvl="0" rtl="0">
              <a:lnSpc>
                <a:spcPct val="100000"/>
              </a:lnSpc>
              <a:spcBef>
                <a:spcPts val="0"/>
              </a:spcBef>
              <a:buClr>
                <a:schemeClr val="dk1"/>
              </a:buClr>
              <a:buSzPct val="68750"/>
              <a:buFont typeface="Arial"/>
              <a:buNone/>
            </a:pPr>
            <a:r>
              <a:rPr lang="en-GB"/>
              <a:t>National and international research collaboration</a:t>
            </a:r>
          </a:p>
          <a:p>
            <a:pPr lvl="0" rtl="0">
              <a:lnSpc>
                <a:spcPct val="100000"/>
              </a:lnSpc>
              <a:spcBef>
                <a:spcPts val="0"/>
              </a:spcBef>
              <a:buNone/>
            </a:pPr>
            <a:r>
              <a:rPr lang="en-GB"/>
              <a:t>Capturing and moving PB of research data</a:t>
            </a:r>
          </a:p>
          <a:p>
            <a:pPr lvl="0" rtl="0">
              <a:lnSpc>
                <a:spcPct val="100000"/>
              </a:lnSpc>
              <a:spcBef>
                <a:spcPts val="0"/>
              </a:spcBef>
              <a:buNone/>
            </a:pPr>
            <a:endParaRPr/>
          </a:p>
          <a:p>
            <a:pPr lvl="0" rtl="0">
              <a:lnSpc>
                <a:spcPct val="100000"/>
              </a:lnSpc>
              <a:spcBef>
                <a:spcPts val="0"/>
              </a:spcBef>
              <a:buNone/>
            </a:pPr>
            <a:endParaRPr/>
          </a:p>
          <a:p>
            <a:pPr lvl="0" rtl="0">
              <a:lnSpc>
                <a:spcPct val="100000"/>
              </a:lnSpc>
              <a:spcBef>
                <a:spcPts val="0"/>
              </a:spcBef>
              <a:buClr>
                <a:schemeClr val="dk1"/>
              </a:buClr>
              <a:buSzPct val="68750"/>
              <a:buFont typeface="Arial"/>
              <a:buNone/>
            </a:pPr>
            <a:endParaRPr/>
          </a:p>
          <a:p>
            <a:pPr lvl="0">
              <a:spcBef>
                <a:spcPts val="0"/>
              </a:spcBef>
              <a:buNone/>
            </a:pPr>
            <a:endParaRPr/>
          </a:p>
        </p:txBody>
      </p:sp>
      <p:sp>
        <p:nvSpPr>
          <p:cNvPr id="1539" name="Shape 1539"/>
          <p:cNvSpPr txBox="1">
            <a:spLocks noGrp="1"/>
          </p:cNvSpPr>
          <p:nvPr>
            <p:ph type="body" idx="5"/>
          </p:nvPr>
        </p:nvSpPr>
        <p:spPr>
          <a:xfrm>
            <a:off x="6156712" y="1203325"/>
            <a:ext cx="2592000" cy="3096000"/>
          </a:xfrm>
          <a:prstGeom prst="rect">
            <a:avLst/>
          </a:prstGeom>
        </p:spPr>
        <p:txBody>
          <a:bodyPr wrap="square" lIns="91425" tIns="91425" rIns="91425" bIns="91425" anchor="t" anchorCtr="0">
            <a:noAutofit/>
          </a:bodyPr>
          <a:lstStyle/>
          <a:p>
            <a:pPr lvl="0">
              <a:spcBef>
                <a:spcPts val="0"/>
              </a:spcBef>
              <a:buNone/>
            </a:pPr>
            <a:r>
              <a:rPr lang="en-GB"/>
              <a:t>Approach - </a:t>
            </a:r>
          </a:p>
          <a:p>
            <a:pPr lvl="0" rtl="0">
              <a:lnSpc>
                <a:spcPct val="100000"/>
              </a:lnSpc>
              <a:spcBef>
                <a:spcPts val="0"/>
              </a:spcBef>
              <a:buNone/>
            </a:pPr>
            <a:endParaRPr/>
          </a:p>
          <a:p>
            <a:pPr lvl="0" rtl="0">
              <a:lnSpc>
                <a:spcPct val="100000"/>
              </a:lnSpc>
              <a:spcBef>
                <a:spcPts val="0"/>
              </a:spcBef>
              <a:buNone/>
            </a:pPr>
            <a:r>
              <a:rPr lang="en-GB"/>
              <a:t>Refocusing to address tough problems and getting a foothold</a:t>
            </a:r>
          </a:p>
          <a:p>
            <a:pPr lvl="0" rtl="0">
              <a:lnSpc>
                <a:spcPct val="100000"/>
              </a:lnSpc>
              <a:spcBef>
                <a:spcPts val="0"/>
              </a:spcBef>
              <a:buNone/>
            </a:pPr>
            <a:r>
              <a:rPr lang="en-GB"/>
              <a:t>Monitoring what’s happening and troubleshooting</a:t>
            </a:r>
          </a:p>
          <a:p>
            <a:pPr lvl="0" rtl="0">
              <a:lnSpc>
                <a:spcPct val="100000"/>
              </a:lnSpc>
              <a:spcBef>
                <a:spcPts val="0"/>
              </a:spcBef>
              <a:buNone/>
            </a:pPr>
            <a:r>
              <a:rPr lang="en-GB"/>
              <a:t>Opportunities to create new solutions   </a:t>
            </a:r>
          </a:p>
          <a:p>
            <a:pPr lvl="0" rtl="0">
              <a:lnSpc>
                <a:spcPct val="100000"/>
              </a:lnSpc>
              <a:spcBef>
                <a:spcPts val="0"/>
              </a:spcBef>
              <a:buNone/>
            </a:pPr>
            <a:endParaRPr/>
          </a:p>
          <a:p>
            <a:pPr lvl="0" rtl="0">
              <a:lnSpc>
                <a:spcPct val="100000"/>
              </a:lnSpc>
              <a:spcBef>
                <a:spcPts val="0"/>
              </a:spcBef>
              <a:buClr>
                <a:schemeClr val="dk1"/>
              </a:buClr>
              <a:buSzPct val="68750"/>
              <a:buFont typeface="Arial"/>
              <a:buNone/>
            </a:pPr>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body" idx="3"/>
          </p:nvPr>
        </p:nvSpPr>
        <p:spPr>
          <a:xfrm>
            <a:off x="403225" y="4214812"/>
            <a:ext cx="312600" cy="110700"/>
          </a:xfrm>
          <a:prstGeom prst="rect">
            <a:avLst/>
          </a:prstGeom>
          <a:noFill/>
          <a:ln>
            <a:noFill/>
          </a:ln>
        </p:spPr>
        <p:txBody>
          <a:bodyPr wrap="square" lIns="0" tIns="0" rIns="0" bIns="0" anchor="t" anchorCtr="0">
            <a:noAutofit/>
          </a:bodyPr>
          <a:lstStyle/>
          <a:p>
            <a:pPr marL="0" marR="0" lvl="0" indent="0" algn="l" rtl="0">
              <a:lnSpc>
                <a:spcPct val="90000"/>
              </a:lnSpc>
              <a:spcBef>
                <a:spcPts val="0"/>
              </a:spcBef>
              <a:buClr>
                <a:schemeClr val="accent2"/>
              </a:buClr>
              <a:buSzPct val="25000"/>
              <a:buFont typeface="Arial"/>
              <a:buNone/>
            </a:pPr>
            <a:endParaRPr sz="800" b="0" i="0" u="none" strike="noStrike" cap="none">
              <a:solidFill>
                <a:schemeClr val="accent2"/>
              </a:solidFill>
              <a:latin typeface="Calibri"/>
              <a:ea typeface="Calibri"/>
              <a:cs typeface="Calibri"/>
              <a:sym typeface="Calibri"/>
            </a:endParaRPr>
          </a:p>
        </p:txBody>
      </p:sp>
      <p:sp>
        <p:nvSpPr>
          <p:cNvPr id="276" name="Shape 276"/>
          <p:cNvSpPr txBox="1"/>
          <p:nvPr/>
        </p:nvSpPr>
        <p:spPr>
          <a:xfrm>
            <a:off x="311700" y="923875"/>
            <a:ext cx="8520600" cy="3416400"/>
          </a:xfrm>
          <a:prstGeom prst="rect">
            <a:avLst/>
          </a:prstGeom>
          <a:noFill/>
          <a:ln>
            <a:noFill/>
          </a:ln>
        </p:spPr>
        <p:txBody>
          <a:bodyPr wrap="square" lIns="91425" tIns="91425" rIns="91425" bIns="91425" anchor="t" anchorCtr="0">
            <a:noAutofit/>
          </a:bodyPr>
          <a:lstStyle/>
          <a:p>
            <a:pPr lvl="0" rtl="0">
              <a:lnSpc>
                <a:spcPct val="115000"/>
              </a:lnSpc>
              <a:spcBef>
                <a:spcPts val="0"/>
              </a:spcBef>
              <a:spcAft>
                <a:spcPts val="1600"/>
              </a:spcAft>
              <a:buNone/>
            </a:pPr>
            <a:r>
              <a:rPr lang="en-GB" sz="1600" b="1">
                <a:solidFill>
                  <a:srgbClr val="8A8C8E"/>
                </a:solidFill>
                <a:latin typeface="Calibri"/>
                <a:ea typeface="Calibri"/>
                <a:cs typeface="Calibri"/>
                <a:sym typeface="Calibri"/>
              </a:rPr>
              <a:t>Low latency/high bandwidth </a:t>
            </a:r>
          </a:p>
          <a:p>
            <a:pPr lvl="0" rtl="0">
              <a:lnSpc>
                <a:spcPct val="115000"/>
              </a:lnSpc>
              <a:spcBef>
                <a:spcPts val="0"/>
              </a:spcBef>
              <a:spcAft>
                <a:spcPts val="1600"/>
              </a:spcAft>
              <a:buNone/>
            </a:pPr>
            <a:endParaRPr sz="1600" b="1">
              <a:solidFill>
                <a:srgbClr val="8A8C8E"/>
              </a:solidFill>
              <a:latin typeface="Calibri"/>
              <a:ea typeface="Calibri"/>
              <a:cs typeface="Calibri"/>
              <a:sym typeface="Calibri"/>
            </a:endParaRPr>
          </a:p>
          <a:p>
            <a:pPr lvl="0" rtl="0">
              <a:lnSpc>
                <a:spcPct val="115000"/>
              </a:lnSpc>
              <a:spcBef>
                <a:spcPts val="0"/>
              </a:spcBef>
              <a:spcAft>
                <a:spcPts val="1600"/>
              </a:spcAft>
              <a:buNone/>
            </a:pPr>
            <a:endParaRPr sz="1600" b="1">
              <a:solidFill>
                <a:srgbClr val="8A8C8E"/>
              </a:solidFill>
              <a:latin typeface="Calibri"/>
              <a:ea typeface="Calibri"/>
              <a:cs typeface="Calibri"/>
              <a:sym typeface="Calibri"/>
            </a:endParaRPr>
          </a:p>
          <a:p>
            <a:pPr lvl="0" rtl="0">
              <a:lnSpc>
                <a:spcPct val="115000"/>
              </a:lnSpc>
              <a:spcBef>
                <a:spcPts val="0"/>
              </a:spcBef>
              <a:spcAft>
                <a:spcPts val="1600"/>
              </a:spcAft>
              <a:buNone/>
            </a:pPr>
            <a:endParaRPr sz="1600" b="1">
              <a:solidFill>
                <a:srgbClr val="8A8C8E"/>
              </a:solidFill>
              <a:latin typeface="Calibri"/>
              <a:ea typeface="Calibri"/>
              <a:cs typeface="Calibri"/>
              <a:sym typeface="Calibri"/>
            </a:endParaRPr>
          </a:p>
          <a:p>
            <a:pPr lvl="0" rtl="0">
              <a:lnSpc>
                <a:spcPct val="115000"/>
              </a:lnSpc>
              <a:spcBef>
                <a:spcPts val="0"/>
              </a:spcBef>
              <a:spcAft>
                <a:spcPts val="1600"/>
              </a:spcAft>
              <a:buNone/>
            </a:pPr>
            <a:endParaRPr sz="1600" b="1">
              <a:solidFill>
                <a:srgbClr val="8A8C8E"/>
              </a:solidFill>
              <a:latin typeface="Calibri"/>
              <a:ea typeface="Calibri"/>
              <a:cs typeface="Calibri"/>
              <a:sym typeface="Calibri"/>
            </a:endParaRPr>
          </a:p>
          <a:p>
            <a:pPr lvl="0" rtl="0">
              <a:lnSpc>
                <a:spcPct val="115000"/>
              </a:lnSpc>
              <a:spcBef>
                <a:spcPts val="0"/>
              </a:spcBef>
              <a:spcAft>
                <a:spcPts val="1600"/>
              </a:spcAft>
              <a:buNone/>
            </a:pPr>
            <a:r>
              <a:rPr lang="en-GB" sz="1600" b="1">
                <a:solidFill>
                  <a:srgbClr val="8A8C8E"/>
                </a:solidFill>
                <a:latin typeface="Calibri"/>
                <a:ea typeface="Calibri"/>
                <a:cs typeface="Calibri"/>
                <a:sym typeface="Calibri"/>
              </a:rPr>
              <a:t>Low latency/low bandwidth</a:t>
            </a:r>
          </a:p>
          <a:p>
            <a:pPr lvl="0" rtl="0">
              <a:lnSpc>
                <a:spcPct val="115000"/>
              </a:lnSpc>
              <a:spcBef>
                <a:spcPts val="0"/>
              </a:spcBef>
              <a:spcAft>
                <a:spcPts val="1600"/>
              </a:spcAft>
              <a:buNone/>
            </a:pPr>
            <a:r>
              <a:rPr lang="en-GB" sz="1600" b="1">
                <a:solidFill>
                  <a:srgbClr val="8A8C8E"/>
                </a:solidFill>
                <a:latin typeface="Calibri"/>
                <a:ea typeface="Calibri"/>
                <a:cs typeface="Calibri"/>
                <a:sym typeface="Calibri"/>
              </a:rPr>
              <a:t> </a:t>
            </a:r>
          </a:p>
        </p:txBody>
      </p:sp>
      <p:graphicFrame>
        <p:nvGraphicFramePr>
          <p:cNvPr id="277" name="Shape 277"/>
          <p:cNvGraphicFramePr/>
          <p:nvPr/>
        </p:nvGraphicFramePr>
        <p:xfrm>
          <a:off x="952500" y="1466850"/>
          <a:ext cx="7239000" cy="1981050"/>
        </p:xfrm>
        <a:graphic>
          <a:graphicData uri="http://schemas.openxmlformats.org/drawingml/2006/table">
            <a:tbl>
              <a:tblPr>
                <a:noFill/>
                <a:tableStyleId>{887B0597-9617-41AE-9B62-61DC8B4297C3}</a:tableStyleId>
              </a:tblPr>
              <a:tblGrid>
                <a:gridCol w="7239000"/>
              </a:tblGrid>
              <a:tr h="381000">
                <a:tc>
                  <a:txBody>
                    <a:bodyPr/>
                    <a:lstStyle/>
                    <a:p>
                      <a:pPr lvl="0">
                        <a:spcBef>
                          <a:spcPts val="0"/>
                        </a:spcBef>
                        <a:buNone/>
                      </a:pPr>
                      <a:endParaRPr/>
                    </a:p>
                  </a:txBody>
                  <a:tcPr marL="91425" marR="91425" marT="91425" marB="91425"/>
                </a:tc>
              </a:tr>
              <a:tr h="381000">
                <a:tc>
                  <a:txBody>
                    <a:bodyPr/>
                    <a:lstStyle/>
                    <a:p>
                      <a:pPr lvl="0">
                        <a:spcBef>
                          <a:spcPts val="0"/>
                        </a:spcBef>
                        <a:buNone/>
                      </a:pPr>
                      <a:endParaRPr/>
                    </a:p>
                  </a:txBody>
                  <a:tcPr marL="91425" marR="91425" marT="91425" marB="91425"/>
                </a:tc>
              </a:tr>
              <a:tr h="381000">
                <a:tc>
                  <a:txBody>
                    <a:bodyPr/>
                    <a:lstStyle/>
                    <a:p>
                      <a:pPr lvl="0">
                        <a:spcBef>
                          <a:spcPts val="0"/>
                        </a:spcBef>
                        <a:buNone/>
                      </a:pPr>
                      <a:endParaRPr/>
                    </a:p>
                  </a:txBody>
                  <a:tcPr marL="91425" marR="91425" marT="91425" marB="91425"/>
                </a:tc>
              </a:tr>
              <a:tr h="381000">
                <a:tc>
                  <a:txBody>
                    <a:bodyPr/>
                    <a:lstStyle/>
                    <a:p>
                      <a:pPr lvl="0">
                        <a:spcBef>
                          <a:spcPts val="0"/>
                        </a:spcBef>
                        <a:buNone/>
                      </a:pPr>
                      <a:endParaRPr/>
                    </a:p>
                  </a:txBody>
                  <a:tcPr marL="91425" marR="91425" marT="91425" marB="91425"/>
                </a:tc>
              </a:tr>
              <a:tr h="381000">
                <a:tc>
                  <a:txBody>
                    <a:bodyPr/>
                    <a:lstStyle/>
                    <a:p>
                      <a:pPr lvl="0">
                        <a:spcBef>
                          <a:spcPts val="0"/>
                        </a:spcBef>
                        <a:buNone/>
                      </a:pPr>
                      <a:endParaRPr/>
                    </a:p>
                  </a:txBody>
                  <a:tcPr marL="91425" marR="91425" marT="91425" marB="91425"/>
                </a:tc>
              </a:tr>
            </a:tbl>
          </a:graphicData>
        </a:graphic>
      </p:graphicFrame>
      <p:graphicFrame>
        <p:nvGraphicFramePr>
          <p:cNvPr id="278" name="Shape 278"/>
          <p:cNvGraphicFramePr/>
          <p:nvPr/>
        </p:nvGraphicFramePr>
        <p:xfrm>
          <a:off x="952500" y="4057650"/>
          <a:ext cx="7239000" cy="396210"/>
        </p:xfrm>
        <a:graphic>
          <a:graphicData uri="http://schemas.openxmlformats.org/drawingml/2006/table">
            <a:tbl>
              <a:tblPr>
                <a:noFill/>
                <a:tableStyleId>{887B0597-9617-41AE-9B62-61DC8B4297C3}</a:tableStyleId>
              </a:tblPr>
              <a:tblGrid>
                <a:gridCol w="7239000"/>
              </a:tblGrid>
              <a:tr h="381000">
                <a:tc>
                  <a:txBody>
                    <a:bodyPr/>
                    <a:lstStyle/>
                    <a:p>
                      <a:pPr lvl="0">
                        <a:spcBef>
                          <a:spcPts val="0"/>
                        </a:spcBef>
                        <a:buNone/>
                      </a:pPr>
                      <a:endParaRPr/>
                    </a:p>
                  </a:txBody>
                  <a:tcPr marL="91425" marR="91425" marT="91425" marB="91425"/>
                </a:tc>
              </a:tr>
            </a:tbl>
          </a:graphicData>
        </a:graphic>
      </p:graphicFrame>
      <p:pic>
        <p:nvPicPr>
          <p:cNvPr id="279" name="Shape 279"/>
          <p:cNvPicPr preferRelativeResize="0"/>
          <p:nvPr/>
        </p:nvPicPr>
        <p:blipFill>
          <a:blip r:embed="rId3">
            <a:alphaModFix/>
          </a:blip>
          <a:stretch>
            <a:fillRect/>
          </a:stretch>
        </p:blipFill>
        <p:spPr>
          <a:xfrm>
            <a:off x="1027425" y="1466849"/>
            <a:ext cx="762019" cy="381000"/>
          </a:xfrm>
          <a:prstGeom prst="rect">
            <a:avLst/>
          </a:prstGeom>
          <a:noFill/>
          <a:ln>
            <a:noFill/>
          </a:ln>
        </p:spPr>
      </p:pic>
      <p:pic>
        <p:nvPicPr>
          <p:cNvPr id="280" name="Shape 280"/>
          <p:cNvPicPr preferRelativeResize="0"/>
          <p:nvPr/>
        </p:nvPicPr>
        <p:blipFill>
          <a:blip r:embed="rId3">
            <a:alphaModFix/>
          </a:blip>
          <a:stretch>
            <a:fillRect/>
          </a:stretch>
        </p:blipFill>
        <p:spPr>
          <a:xfrm>
            <a:off x="1027425" y="1847849"/>
            <a:ext cx="762019" cy="381000"/>
          </a:xfrm>
          <a:prstGeom prst="rect">
            <a:avLst/>
          </a:prstGeom>
          <a:noFill/>
          <a:ln>
            <a:noFill/>
          </a:ln>
        </p:spPr>
      </p:pic>
      <p:pic>
        <p:nvPicPr>
          <p:cNvPr id="281" name="Shape 281"/>
          <p:cNvPicPr preferRelativeResize="0"/>
          <p:nvPr/>
        </p:nvPicPr>
        <p:blipFill>
          <a:blip r:embed="rId3">
            <a:alphaModFix/>
          </a:blip>
          <a:stretch>
            <a:fillRect/>
          </a:stretch>
        </p:blipFill>
        <p:spPr>
          <a:xfrm>
            <a:off x="1027425" y="2228849"/>
            <a:ext cx="762019" cy="381000"/>
          </a:xfrm>
          <a:prstGeom prst="rect">
            <a:avLst/>
          </a:prstGeom>
          <a:noFill/>
          <a:ln>
            <a:noFill/>
          </a:ln>
        </p:spPr>
      </p:pic>
      <p:pic>
        <p:nvPicPr>
          <p:cNvPr id="282" name="Shape 282"/>
          <p:cNvPicPr preferRelativeResize="0"/>
          <p:nvPr/>
        </p:nvPicPr>
        <p:blipFill>
          <a:blip r:embed="rId3">
            <a:alphaModFix/>
          </a:blip>
          <a:stretch>
            <a:fillRect/>
          </a:stretch>
        </p:blipFill>
        <p:spPr>
          <a:xfrm>
            <a:off x="1027425" y="2609849"/>
            <a:ext cx="762019" cy="381000"/>
          </a:xfrm>
          <a:prstGeom prst="rect">
            <a:avLst/>
          </a:prstGeom>
          <a:noFill/>
          <a:ln>
            <a:noFill/>
          </a:ln>
        </p:spPr>
      </p:pic>
      <p:pic>
        <p:nvPicPr>
          <p:cNvPr id="283" name="Shape 283"/>
          <p:cNvPicPr preferRelativeResize="0"/>
          <p:nvPr/>
        </p:nvPicPr>
        <p:blipFill>
          <a:blip r:embed="rId3">
            <a:alphaModFix/>
          </a:blip>
          <a:stretch>
            <a:fillRect/>
          </a:stretch>
        </p:blipFill>
        <p:spPr>
          <a:xfrm>
            <a:off x="1027425" y="2990849"/>
            <a:ext cx="762019" cy="381000"/>
          </a:xfrm>
          <a:prstGeom prst="rect">
            <a:avLst/>
          </a:prstGeom>
          <a:noFill/>
          <a:ln>
            <a:noFill/>
          </a:ln>
        </p:spPr>
      </p:pic>
      <p:pic>
        <p:nvPicPr>
          <p:cNvPr id="284" name="Shape 284"/>
          <p:cNvPicPr preferRelativeResize="0"/>
          <p:nvPr/>
        </p:nvPicPr>
        <p:blipFill>
          <a:blip r:embed="rId3">
            <a:alphaModFix/>
          </a:blip>
          <a:stretch>
            <a:fillRect/>
          </a:stretch>
        </p:blipFill>
        <p:spPr>
          <a:xfrm>
            <a:off x="1103625" y="4057649"/>
            <a:ext cx="762019" cy="381000"/>
          </a:xfrm>
          <a:prstGeom prst="rect">
            <a:avLst/>
          </a:prstGeom>
          <a:noFill/>
          <a:ln>
            <a:noFill/>
          </a:ln>
        </p:spPr>
      </p:pic>
      <p:pic>
        <p:nvPicPr>
          <p:cNvPr id="285" name="Shape 285"/>
          <p:cNvPicPr preferRelativeResize="0"/>
          <p:nvPr/>
        </p:nvPicPr>
        <p:blipFill>
          <a:blip r:embed="rId3">
            <a:alphaModFix/>
          </a:blip>
          <a:stretch>
            <a:fillRect/>
          </a:stretch>
        </p:blipFill>
        <p:spPr>
          <a:xfrm>
            <a:off x="1941825" y="4057649"/>
            <a:ext cx="762019" cy="381000"/>
          </a:xfrm>
          <a:prstGeom prst="rect">
            <a:avLst/>
          </a:prstGeom>
          <a:noFill/>
          <a:ln>
            <a:noFill/>
          </a:ln>
        </p:spPr>
      </p:pic>
      <p:pic>
        <p:nvPicPr>
          <p:cNvPr id="286" name="Shape 286"/>
          <p:cNvPicPr preferRelativeResize="0"/>
          <p:nvPr/>
        </p:nvPicPr>
        <p:blipFill>
          <a:blip r:embed="rId3">
            <a:alphaModFix/>
          </a:blip>
          <a:stretch>
            <a:fillRect/>
          </a:stretch>
        </p:blipFill>
        <p:spPr>
          <a:xfrm>
            <a:off x="2780025" y="4057649"/>
            <a:ext cx="762019" cy="381000"/>
          </a:xfrm>
          <a:prstGeom prst="rect">
            <a:avLst/>
          </a:prstGeom>
          <a:noFill/>
          <a:ln>
            <a:noFill/>
          </a:ln>
        </p:spPr>
      </p:pic>
      <p:pic>
        <p:nvPicPr>
          <p:cNvPr id="287" name="Shape 287"/>
          <p:cNvPicPr preferRelativeResize="0"/>
          <p:nvPr/>
        </p:nvPicPr>
        <p:blipFill>
          <a:blip r:embed="rId3">
            <a:alphaModFix/>
          </a:blip>
          <a:stretch>
            <a:fillRect/>
          </a:stretch>
        </p:blipFill>
        <p:spPr>
          <a:xfrm>
            <a:off x="3618225" y="4057649"/>
            <a:ext cx="762019" cy="381000"/>
          </a:xfrm>
          <a:prstGeom prst="rect">
            <a:avLst/>
          </a:prstGeom>
          <a:noFill/>
          <a:ln>
            <a:noFill/>
          </a:ln>
        </p:spPr>
      </p:pic>
      <p:pic>
        <p:nvPicPr>
          <p:cNvPr id="288" name="Shape 288"/>
          <p:cNvPicPr preferRelativeResize="0"/>
          <p:nvPr/>
        </p:nvPicPr>
        <p:blipFill>
          <a:blip r:embed="rId3">
            <a:alphaModFix/>
          </a:blip>
          <a:stretch>
            <a:fillRect/>
          </a:stretch>
        </p:blipFill>
        <p:spPr>
          <a:xfrm>
            <a:off x="4456425" y="4057649"/>
            <a:ext cx="762019" cy="381000"/>
          </a:xfrm>
          <a:prstGeom prst="rect">
            <a:avLst/>
          </a:prstGeom>
          <a:noFill/>
          <a:ln>
            <a:noFill/>
          </a:ln>
        </p:spPr>
      </p:pic>
      <p:sp>
        <p:nvSpPr>
          <p:cNvPr id="289" name="Shape 289"/>
          <p:cNvSpPr txBox="1">
            <a:spLocks noGrp="1"/>
          </p:cNvSpPr>
          <p:nvPr>
            <p:ph type="sldNum" idx="12"/>
          </p:nvPr>
        </p:nvSpPr>
        <p:spPr>
          <a:xfrm>
            <a:off x="7070411" y="4722069"/>
            <a:ext cx="1218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fld id="{00000000-1234-1234-1234-123412341234}" type="slidenum">
              <a:rPr lang="en-GB" sz="800">
                <a:solidFill>
                  <a:schemeClr val="accent2"/>
                </a:solidFill>
                <a:latin typeface="Calibri"/>
                <a:ea typeface="Calibri"/>
                <a:cs typeface="Calibri"/>
                <a:sym typeface="Calibri"/>
              </a:rPr>
              <a:t>8</a:t>
            </a:fld>
            <a:endParaRPr lang="en-GB" sz="800">
              <a:solidFill>
                <a:schemeClr val="accent2"/>
              </a:solidFill>
              <a:latin typeface="Calibri"/>
              <a:ea typeface="Calibri"/>
              <a:cs typeface="Calibri"/>
              <a:sym typeface="Calibri"/>
            </a:endParaRPr>
          </a:p>
        </p:txBody>
      </p:sp>
      <p:sp>
        <p:nvSpPr>
          <p:cNvPr id="290" name="Shape 290"/>
          <p:cNvSpPr txBox="1">
            <a:spLocks noGrp="1"/>
          </p:cNvSpPr>
          <p:nvPr>
            <p:ph type="body" idx="1"/>
          </p:nvPr>
        </p:nvSpPr>
        <p:spPr>
          <a:xfrm>
            <a:off x="403225" y="367886"/>
            <a:ext cx="6789000" cy="588000"/>
          </a:xfrm>
          <a:prstGeom prst="rect">
            <a:avLst/>
          </a:prstGeom>
          <a:noFill/>
          <a:ln>
            <a:noFill/>
          </a:ln>
        </p:spPr>
        <p:txBody>
          <a:bodyPr wrap="square" lIns="0" tIns="0" rIns="0" bIns="0" anchor="t" anchorCtr="0">
            <a:noAutofit/>
          </a:bodyPr>
          <a:lstStyle/>
          <a:p>
            <a:pPr marL="0" marR="0" lvl="0" indent="0" algn="l" rtl="0">
              <a:lnSpc>
                <a:spcPct val="85000"/>
              </a:lnSpc>
              <a:spcBef>
                <a:spcPts val="0"/>
              </a:spcBef>
              <a:buClr>
                <a:schemeClr val="accent1"/>
              </a:buClr>
              <a:buSzPct val="25000"/>
              <a:buFont typeface="Arial"/>
              <a:buNone/>
            </a:pPr>
            <a:r>
              <a:rPr lang="en-GB"/>
              <a:t>Latency</a:t>
            </a:r>
          </a:p>
        </p:txBody>
      </p:sp>
      <p:sp>
        <p:nvSpPr>
          <p:cNvPr id="291" name="Shape 291"/>
          <p:cNvSpPr txBox="1">
            <a:spLocks noGrp="1"/>
          </p:cNvSpPr>
          <p:nvPr>
            <p:ph type="ftr" idx="11"/>
          </p:nvPr>
        </p:nvSpPr>
        <p:spPr>
          <a:xfrm flipH="1">
            <a:off x="6251181" y="4722069"/>
            <a:ext cx="8112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r>
              <a:rPr lang="en-GB" sz="800">
                <a:solidFill>
                  <a:srgbClr val="888888"/>
                </a:solidFill>
                <a:latin typeface="Calibri"/>
                <a:ea typeface="Calibri"/>
                <a:cs typeface="Calibri"/>
                <a:sym typeface="Calibri"/>
              </a:rPr>
              <a:t>© AARNet Pty Ltd </a:t>
            </a:r>
            <a:r>
              <a:rPr lang="en-GB" sz="800">
                <a:solidFill>
                  <a:schemeClr val="accent1"/>
                </a:solidFill>
                <a:latin typeface="Calibri"/>
                <a:ea typeface="Calibri"/>
                <a:cs typeface="Calibri"/>
                <a:sym typeface="Calibri"/>
              </a:rPr>
              <a:t>|</a:t>
            </a:r>
          </a:p>
        </p:txBody>
      </p:sp>
    </p:spTree>
  </p:cSld>
  <p:clrMapOvr>
    <a:masterClrMapping/>
  </p:clrMapOvr>
  <p:transition spd="med">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543"/>
        <p:cNvGrpSpPr/>
        <p:nvPr/>
      </p:nvGrpSpPr>
      <p:grpSpPr>
        <a:xfrm>
          <a:off x="0" y="0"/>
          <a:ext cx="0" cy="0"/>
          <a:chOff x="0" y="0"/>
          <a:chExt cx="0" cy="0"/>
        </a:xfrm>
      </p:grpSpPr>
      <p:sp>
        <p:nvSpPr>
          <p:cNvPr id="1544" name="Shape 1544"/>
          <p:cNvSpPr txBox="1">
            <a:spLocks noGrp="1"/>
          </p:cNvSpPr>
          <p:nvPr>
            <p:ph type="body" idx="1"/>
          </p:nvPr>
        </p:nvSpPr>
        <p:spPr>
          <a:xfrm>
            <a:off x="403225" y="367886"/>
            <a:ext cx="6789000" cy="588000"/>
          </a:xfrm>
          <a:prstGeom prst="rect">
            <a:avLst/>
          </a:prstGeom>
        </p:spPr>
        <p:txBody>
          <a:bodyPr wrap="square" lIns="91425" tIns="91425" rIns="91425" bIns="91425" anchor="t" anchorCtr="0">
            <a:noAutofit/>
          </a:bodyPr>
          <a:lstStyle/>
          <a:p>
            <a:pPr lvl="0" rtl="0">
              <a:spcBef>
                <a:spcPts val="0"/>
              </a:spcBef>
              <a:buNone/>
            </a:pPr>
            <a:r>
              <a:rPr lang="en-GB"/>
              <a:t>Digital Capability Challenges in eResearch</a:t>
            </a:r>
          </a:p>
        </p:txBody>
      </p:sp>
      <p:sp>
        <p:nvSpPr>
          <p:cNvPr id="1545" name="Shape 1545"/>
          <p:cNvSpPr txBox="1">
            <a:spLocks noGrp="1"/>
          </p:cNvSpPr>
          <p:nvPr>
            <p:ph type="body" idx="2"/>
          </p:nvPr>
        </p:nvSpPr>
        <p:spPr>
          <a:xfrm>
            <a:off x="403225" y="1203325"/>
            <a:ext cx="2592000" cy="3096000"/>
          </a:xfrm>
          <a:prstGeom prst="rect">
            <a:avLst/>
          </a:prstGeom>
        </p:spPr>
        <p:txBody>
          <a:bodyPr wrap="square" lIns="91425" tIns="91425" rIns="91425" bIns="91425" anchor="t" anchorCtr="0">
            <a:noAutofit/>
          </a:bodyPr>
          <a:lstStyle/>
          <a:p>
            <a:pPr lvl="0" rtl="0">
              <a:lnSpc>
                <a:spcPct val="100000"/>
              </a:lnSpc>
              <a:spcBef>
                <a:spcPts val="0"/>
              </a:spcBef>
              <a:buNone/>
            </a:pPr>
            <a:r>
              <a:rPr lang="en-GB"/>
              <a:t>Demand - </a:t>
            </a:r>
          </a:p>
          <a:p>
            <a:pPr lvl="0" rtl="0">
              <a:lnSpc>
                <a:spcPct val="100000"/>
              </a:lnSpc>
              <a:spcBef>
                <a:spcPts val="0"/>
              </a:spcBef>
              <a:buNone/>
            </a:pPr>
            <a:endParaRPr/>
          </a:p>
          <a:p>
            <a:pPr lvl="0" rtl="0">
              <a:lnSpc>
                <a:spcPct val="100000"/>
              </a:lnSpc>
              <a:spcBef>
                <a:spcPts val="0"/>
              </a:spcBef>
              <a:buNone/>
            </a:pPr>
            <a:r>
              <a:rPr lang="en-GB"/>
              <a:t>Growth and change</a:t>
            </a:r>
          </a:p>
          <a:p>
            <a:pPr lvl="0" rtl="0">
              <a:lnSpc>
                <a:spcPct val="100000"/>
              </a:lnSpc>
              <a:spcBef>
                <a:spcPts val="0"/>
              </a:spcBef>
              <a:buNone/>
            </a:pPr>
            <a:r>
              <a:rPr lang="en-GB"/>
              <a:t>Common/shared challenges Balancing/prioritising requirements </a:t>
            </a:r>
          </a:p>
        </p:txBody>
      </p:sp>
      <p:sp>
        <p:nvSpPr>
          <p:cNvPr id="1546" name="Shape 1546"/>
          <p:cNvSpPr txBox="1">
            <a:spLocks noGrp="1"/>
          </p:cNvSpPr>
          <p:nvPr>
            <p:ph type="body" idx="3"/>
          </p:nvPr>
        </p:nvSpPr>
        <p:spPr>
          <a:xfrm>
            <a:off x="403225" y="4443412"/>
            <a:ext cx="312600" cy="110700"/>
          </a:xfrm>
          <a:prstGeom prst="rect">
            <a:avLst/>
          </a:prstGeom>
        </p:spPr>
        <p:txBody>
          <a:bodyPr wrap="square" lIns="91425" tIns="91425" rIns="91425" bIns="91425" anchor="t" anchorCtr="0">
            <a:noAutofit/>
          </a:bodyPr>
          <a:lstStyle/>
          <a:p>
            <a:pPr lvl="0" rtl="0">
              <a:spcBef>
                <a:spcPts val="0"/>
              </a:spcBef>
              <a:buNone/>
            </a:pPr>
            <a:endParaRPr/>
          </a:p>
        </p:txBody>
      </p:sp>
      <p:sp>
        <p:nvSpPr>
          <p:cNvPr id="1547" name="Shape 1547"/>
          <p:cNvSpPr txBox="1">
            <a:spLocks noGrp="1"/>
          </p:cNvSpPr>
          <p:nvPr>
            <p:ph type="body" idx="4"/>
          </p:nvPr>
        </p:nvSpPr>
        <p:spPr>
          <a:xfrm>
            <a:off x="3279969" y="1203325"/>
            <a:ext cx="2592000" cy="3096000"/>
          </a:xfrm>
          <a:prstGeom prst="rect">
            <a:avLst/>
          </a:prstGeom>
        </p:spPr>
        <p:txBody>
          <a:bodyPr wrap="square" lIns="91425" tIns="91425" rIns="91425" bIns="91425" anchor="t" anchorCtr="0">
            <a:noAutofit/>
          </a:bodyPr>
          <a:lstStyle/>
          <a:p>
            <a:pPr lvl="0" rtl="0">
              <a:lnSpc>
                <a:spcPct val="100000"/>
              </a:lnSpc>
              <a:spcBef>
                <a:spcPts val="0"/>
              </a:spcBef>
              <a:buNone/>
            </a:pPr>
            <a:r>
              <a:rPr lang="en-GB"/>
              <a:t>Usage - </a:t>
            </a:r>
          </a:p>
          <a:p>
            <a:pPr lvl="0" rtl="0">
              <a:lnSpc>
                <a:spcPct val="100000"/>
              </a:lnSpc>
              <a:spcBef>
                <a:spcPts val="0"/>
              </a:spcBef>
              <a:buNone/>
            </a:pPr>
            <a:endParaRPr/>
          </a:p>
          <a:p>
            <a:pPr lvl="0" rtl="0">
              <a:lnSpc>
                <a:spcPct val="100000"/>
              </a:lnSpc>
              <a:spcBef>
                <a:spcPts val="0"/>
              </a:spcBef>
              <a:buNone/>
            </a:pPr>
            <a:r>
              <a:rPr lang="en-GB"/>
              <a:t>New practices</a:t>
            </a:r>
          </a:p>
          <a:p>
            <a:pPr lvl="0" rtl="0">
              <a:lnSpc>
                <a:spcPct val="100000"/>
              </a:lnSpc>
              <a:spcBef>
                <a:spcPts val="0"/>
              </a:spcBef>
              <a:buNone/>
            </a:pPr>
            <a:r>
              <a:rPr lang="en-GB"/>
              <a:t>Online identities</a:t>
            </a:r>
          </a:p>
          <a:p>
            <a:pPr lvl="0" rtl="0">
              <a:lnSpc>
                <a:spcPct val="100000"/>
              </a:lnSpc>
              <a:spcBef>
                <a:spcPts val="0"/>
              </a:spcBef>
              <a:buNone/>
            </a:pPr>
            <a:r>
              <a:rPr lang="en-GB"/>
              <a:t>Global collaboration </a:t>
            </a:r>
          </a:p>
          <a:p>
            <a:pPr lvl="0" rtl="0">
              <a:lnSpc>
                <a:spcPct val="100000"/>
              </a:lnSpc>
              <a:spcBef>
                <a:spcPts val="0"/>
              </a:spcBef>
              <a:buNone/>
            </a:pPr>
            <a:r>
              <a:rPr lang="en-GB"/>
              <a:t>Data handling </a:t>
            </a:r>
          </a:p>
          <a:p>
            <a:pPr lvl="0" rtl="0">
              <a:lnSpc>
                <a:spcPct val="100000"/>
              </a:lnSpc>
              <a:spcBef>
                <a:spcPts val="0"/>
              </a:spcBef>
              <a:buNone/>
            </a:pPr>
            <a:endParaRPr/>
          </a:p>
          <a:p>
            <a:pPr lvl="0" rtl="0">
              <a:lnSpc>
                <a:spcPct val="100000"/>
              </a:lnSpc>
              <a:spcBef>
                <a:spcPts val="0"/>
              </a:spcBef>
              <a:buNone/>
            </a:pPr>
            <a:endParaRPr/>
          </a:p>
          <a:p>
            <a:pPr lvl="0" rtl="0">
              <a:lnSpc>
                <a:spcPct val="100000"/>
              </a:lnSpc>
              <a:spcBef>
                <a:spcPts val="0"/>
              </a:spcBef>
              <a:buNone/>
            </a:pPr>
            <a:endParaRPr/>
          </a:p>
          <a:p>
            <a:pPr lvl="0" rtl="0">
              <a:spcBef>
                <a:spcPts val="0"/>
              </a:spcBef>
              <a:buNone/>
            </a:pPr>
            <a:endParaRPr/>
          </a:p>
        </p:txBody>
      </p:sp>
      <p:sp>
        <p:nvSpPr>
          <p:cNvPr id="1548" name="Shape 1548"/>
          <p:cNvSpPr txBox="1">
            <a:spLocks noGrp="1"/>
          </p:cNvSpPr>
          <p:nvPr>
            <p:ph type="body" idx="5"/>
          </p:nvPr>
        </p:nvSpPr>
        <p:spPr>
          <a:xfrm>
            <a:off x="6156712" y="1203325"/>
            <a:ext cx="2592000" cy="3096000"/>
          </a:xfrm>
          <a:prstGeom prst="rect">
            <a:avLst/>
          </a:prstGeom>
        </p:spPr>
        <p:txBody>
          <a:bodyPr wrap="square" lIns="91425" tIns="91425" rIns="91425" bIns="91425" anchor="t" anchorCtr="0">
            <a:noAutofit/>
          </a:bodyPr>
          <a:lstStyle/>
          <a:p>
            <a:pPr lvl="0" rtl="0">
              <a:spcBef>
                <a:spcPts val="0"/>
              </a:spcBef>
              <a:buNone/>
            </a:pPr>
            <a:r>
              <a:rPr lang="en-GB"/>
              <a:t>Approach - </a:t>
            </a:r>
          </a:p>
          <a:p>
            <a:pPr lvl="0" rtl="0">
              <a:lnSpc>
                <a:spcPct val="100000"/>
              </a:lnSpc>
              <a:spcBef>
                <a:spcPts val="0"/>
              </a:spcBef>
              <a:buNone/>
            </a:pPr>
            <a:endParaRPr/>
          </a:p>
          <a:p>
            <a:pPr lvl="0" rtl="0">
              <a:lnSpc>
                <a:spcPct val="100000"/>
              </a:lnSpc>
              <a:spcBef>
                <a:spcPts val="0"/>
              </a:spcBef>
              <a:buNone/>
            </a:pPr>
            <a:r>
              <a:rPr lang="en-GB"/>
              <a:t>Monitoring</a:t>
            </a:r>
          </a:p>
          <a:p>
            <a:pPr lvl="0" rtl="0">
              <a:lnSpc>
                <a:spcPct val="100000"/>
              </a:lnSpc>
              <a:spcBef>
                <a:spcPts val="0"/>
              </a:spcBef>
              <a:buNone/>
            </a:pPr>
            <a:r>
              <a:rPr lang="en-GB"/>
              <a:t>Refocusing </a:t>
            </a:r>
          </a:p>
          <a:p>
            <a:pPr lvl="0" rtl="0">
              <a:lnSpc>
                <a:spcPct val="100000"/>
              </a:lnSpc>
              <a:spcBef>
                <a:spcPts val="0"/>
              </a:spcBef>
              <a:buNone/>
            </a:pPr>
            <a:r>
              <a:rPr lang="en-GB"/>
              <a:t>Addressing problems</a:t>
            </a:r>
          </a:p>
          <a:p>
            <a:pPr lvl="0" rtl="0">
              <a:lnSpc>
                <a:spcPct val="100000"/>
              </a:lnSpc>
              <a:spcBef>
                <a:spcPts val="0"/>
              </a:spcBef>
              <a:buNone/>
            </a:pPr>
            <a:r>
              <a:rPr lang="en-GB"/>
              <a:t>Getting a foothold</a:t>
            </a:r>
          </a:p>
          <a:p>
            <a:pPr lvl="0" rtl="0">
              <a:lnSpc>
                <a:spcPct val="100000"/>
              </a:lnSpc>
              <a:spcBef>
                <a:spcPts val="0"/>
              </a:spcBef>
              <a:buNone/>
            </a:pPr>
            <a:r>
              <a:rPr lang="en-GB"/>
              <a:t>Opportunities</a:t>
            </a:r>
          </a:p>
          <a:p>
            <a:pPr lvl="0" rtl="0">
              <a:lnSpc>
                <a:spcPct val="100000"/>
              </a:lnSpc>
              <a:spcBef>
                <a:spcPts val="0"/>
              </a:spcBef>
              <a:buNone/>
            </a:pPr>
            <a:r>
              <a:rPr lang="en-GB"/>
              <a:t>New solutions   </a:t>
            </a:r>
          </a:p>
          <a:p>
            <a:pPr lvl="0" rtl="0">
              <a:lnSpc>
                <a:spcPct val="100000"/>
              </a:lnSpc>
              <a:spcBef>
                <a:spcPts val="0"/>
              </a:spcBef>
              <a:buNone/>
            </a:pPr>
            <a:endParaRPr/>
          </a:p>
          <a:p>
            <a:pPr lvl="0" rtl="0">
              <a:lnSpc>
                <a:spcPct val="100000"/>
              </a:lnSpc>
              <a:spcBef>
                <a:spcPts val="0"/>
              </a:spcBef>
              <a:buNone/>
            </a:pPr>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552"/>
        <p:cNvGrpSpPr/>
        <p:nvPr/>
      </p:nvGrpSpPr>
      <p:grpSpPr>
        <a:xfrm>
          <a:off x="0" y="0"/>
          <a:ext cx="0" cy="0"/>
          <a:chOff x="0" y="0"/>
          <a:chExt cx="0" cy="0"/>
        </a:xfrm>
      </p:grpSpPr>
      <p:sp>
        <p:nvSpPr>
          <p:cNvPr id="1553" name="Shape 1553"/>
          <p:cNvSpPr>
            <a:spLocks noGrp="1"/>
          </p:cNvSpPr>
          <p:nvPr>
            <p:ph type="pic" idx="2"/>
          </p:nvPr>
        </p:nvSpPr>
        <p:spPr>
          <a:xfrm>
            <a:off x="0" y="0"/>
            <a:ext cx="9144000" cy="2787900"/>
          </a:xfrm>
          <a:prstGeom prst="rect">
            <a:avLst/>
          </a:prstGeom>
          <a:solidFill>
            <a:schemeClr val="accent2"/>
          </a:solidFill>
          <a:ln>
            <a:noFill/>
          </a:ln>
        </p:spPr>
        <p:txBody>
          <a:bodyPr wrap="square" lIns="91425" tIns="91425" rIns="91425" bIns="91425" anchor="t" anchorCtr="0">
            <a:noAutofit/>
          </a:bodyPr>
          <a:lstStyle/>
          <a:p>
            <a:pPr lvl="0" rtl="0">
              <a:spcBef>
                <a:spcPts val="0"/>
              </a:spcBef>
              <a:buNone/>
            </a:pPr>
            <a:endParaRPr/>
          </a:p>
        </p:txBody>
      </p:sp>
      <p:sp>
        <p:nvSpPr>
          <p:cNvPr id="1554" name="Shape 1554"/>
          <p:cNvSpPr txBox="1">
            <a:spLocks noGrp="1"/>
          </p:cNvSpPr>
          <p:nvPr>
            <p:ph type="body" idx="1"/>
          </p:nvPr>
        </p:nvSpPr>
        <p:spPr>
          <a:xfrm>
            <a:off x="395287" y="1851671"/>
            <a:ext cx="2592300" cy="2447400"/>
          </a:xfrm>
          <a:prstGeom prst="rect">
            <a:avLst/>
          </a:prstGeom>
          <a:solidFill>
            <a:schemeClr val="accent1"/>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a:t>Demand</a:t>
            </a:r>
          </a:p>
        </p:txBody>
      </p:sp>
      <p:sp>
        <p:nvSpPr>
          <p:cNvPr id="1555" name="Shape 1555"/>
          <p:cNvSpPr txBox="1">
            <a:spLocks noGrp="1"/>
          </p:cNvSpPr>
          <p:nvPr>
            <p:ph type="sldNum" idx="12"/>
          </p:nvPr>
        </p:nvSpPr>
        <p:spPr>
          <a:xfrm>
            <a:off x="7070411" y="4722069"/>
            <a:ext cx="1218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fld id="{00000000-1234-1234-1234-123412341234}" type="slidenum">
              <a:rPr lang="en-GB" sz="800">
                <a:solidFill>
                  <a:schemeClr val="accent2"/>
                </a:solidFill>
                <a:latin typeface="Calibri"/>
                <a:ea typeface="Calibri"/>
                <a:cs typeface="Calibri"/>
                <a:sym typeface="Calibri"/>
              </a:rPr>
              <a:t>81</a:t>
            </a:fld>
            <a:endParaRPr lang="en-GB" sz="800">
              <a:solidFill>
                <a:schemeClr val="accent2"/>
              </a:solidFill>
              <a:latin typeface="Calibri"/>
              <a:ea typeface="Calibri"/>
              <a:cs typeface="Calibri"/>
              <a:sym typeface="Calibri"/>
            </a:endParaRPr>
          </a:p>
        </p:txBody>
      </p:sp>
      <p:sp>
        <p:nvSpPr>
          <p:cNvPr id="1556" name="Shape 1556"/>
          <p:cNvSpPr txBox="1">
            <a:spLocks noGrp="1"/>
          </p:cNvSpPr>
          <p:nvPr>
            <p:ph type="body" idx="3"/>
          </p:nvPr>
        </p:nvSpPr>
        <p:spPr>
          <a:xfrm>
            <a:off x="403225" y="367886"/>
            <a:ext cx="6789000" cy="588000"/>
          </a:xfrm>
          <a:prstGeom prst="rect">
            <a:avLst/>
          </a:prstGeom>
          <a:noFill/>
          <a:ln>
            <a:noFill/>
          </a:ln>
        </p:spPr>
        <p:txBody>
          <a:bodyPr wrap="square" lIns="0" tIns="0" rIns="0" bIns="0" anchor="t" anchorCtr="0">
            <a:noAutofit/>
          </a:bodyPr>
          <a:lstStyle/>
          <a:p>
            <a:pPr marL="0" marR="0" lvl="0" indent="0" algn="l" rtl="0">
              <a:lnSpc>
                <a:spcPct val="85000"/>
              </a:lnSpc>
              <a:spcBef>
                <a:spcPts val="0"/>
              </a:spcBef>
              <a:buClr>
                <a:schemeClr val="lt1"/>
              </a:buClr>
              <a:buSzPct val="25000"/>
              <a:buFont typeface="Arial"/>
              <a:buNone/>
            </a:pPr>
            <a:r>
              <a:rPr lang="en-GB"/>
              <a:t>Repositioning Library and Information Services</a:t>
            </a:r>
          </a:p>
        </p:txBody>
      </p:sp>
      <p:sp>
        <p:nvSpPr>
          <p:cNvPr id="1557" name="Shape 1557"/>
          <p:cNvSpPr txBox="1">
            <a:spLocks noGrp="1"/>
          </p:cNvSpPr>
          <p:nvPr>
            <p:ph type="ftr" idx="11"/>
          </p:nvPr>
        </p:nvSpPr>
        <p:spPr>
          <a:xfrm flipH="1">
            <a:off x="6251181" y="4722069"/>
            <a:ext cx="8112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r>
              <a:rPr lang="en-GB" sz="800">
                <a:solidFill>
                  <a:srgbClr val="888888"/>
                </a:solidFill>
                <a:latin typeface="Calibri"/>
                <a:ea typeface="Calibri"/>
                <a:cs typeface="Calibri"/>
                <a:sym typeface="Calibri"/>
              </a:rPr>
              <a:t>© AARNet Pty Ltd |</a:t>
            </a:r>
          </a:p>
        </p:txBody>
      </p:sp>
      <p:sp>
        <p:nvSpPr>
          <p:cNvPr id="1558" name="Shape 1558"/>
          <p:cNvSpPr txBox="1">
            <a:spLocks noGrp="1"/>
          </p:cNvSpPr>
          <p:nvPr>
            <p:ph type="body" idx="4"/>
          </p:nvPr>
        </p:nvSpPr>
        <p:spPr>
          <a:xfrm>
            <a:off x="403225" y="4443412"/>
            <a:ext cx="312600" cy="110700"/>
          </a:xfrm>
          <a:prstGeom prst="rect">
            <a:avLst/>
          </a:prstGeom>
          <a:noFill/>
          <a:ln>
            <a:noFill/>
          </a:ln>
        </p:spPr>
        <p:txBody>
          <a:bodyPr wrap="square" lIns="0" tIns="0" rIns="0" bIns="0" anchor="t" anchorCtr="0">
            <a:noAutofit/>
          </a:bodyPr>
          <a:lstStyle/>
          <a:p>
            <a:pPr marL="0" marR="0" lvl="0" indent="0" algn="l" rtl="0">
              <a:lnSpc>
                <a:spcPct val="90000"/>
              </a:lnSpc>
              <a:spcBef>
                <a:spcPts val="0"/>
              </a:spcBef>
              <a:buClr>
                <a:schemeClr val="accent2"/>
              </a:buClr>
              <a:buSzPct val="25000"/>
              <a:buFont typeface="Arial"/>
              <a:buNone/>
            </a:pPr>
            <a:endParaRPr sz="800" b="0" i="0" u="none" strike="noStrike" cap="none">
              <a:solidFill>
                <a:schemeClr val="accent2"/>
              </a:solidFill>
              <a:latin typeface="Calibri"/>
              <a:ea typeface="Calibri"/>
              <a:cs typeface="Calibri"/>
              <a:sym typeface="Calibri"/>
            </a:endParaRPr>
          </a:p>
        </p:txBody>
      </p:sp>
      <p:sp>
        <p:nvSpPr>
          <p:cNvPr id="1559" name="Shape 1559"/>
          <p:cNvSpPr>
            <a:spLocks noGrp="1"/>
          </p:cNvSpPr>
          <p:nvPr>
            <p:ph type="body" idx="5"/>
          </p:nvPr>
        </p:nvSpPr>
        <p:spPr>
          <a:xfrm rot="5400000" flipH="1">
            <a:off x="371575" y="2058150"/>
            <a:ext cx="305400" cy="2517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600" b="0" i="0" u="none" strike="noStrike" cap="none">
              <a:latin typeface="Calibri"/>
              <a:ea typeface="Calibri"/>
              <a:cs typeface="Calibri"/>
              <a:sym typeface="Calibri"/>
            </a:endParaRPr>
          </a:p>
        </p:txBody>
      </p:sp>
      <p:sp>
        <p:nvSpPr>
          <p:cNvPr id="1560" name="Shape 1560"/>
          <p:cNvSpPr txBox="1">
            <a:spLocks noGrp="1"/>
          </p:cNvSpPr>
          <p:nvPr>
            <p:ph type="body" idx="6"/>
          </p:nvPr>
        </p:nvSpPr>
        <p:spPr>
          <a:xfrm>
            <a:off x="3271367" y="1851671"/>
            <a:ext cx="2592300" cy="2447400"/>
          </a:xfrm>
          <a:prstGeom prst="rect">
            <a:avLst/>
          </a:prstGeom>
          <a:solidFill>
            <a:schemeClr val="accent1"/>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a:t>Usage</a:t>
            </a:r>
          </a:p>
        </p:txBody>
      </p:sp>
      <p:sp>
        <p:nvSpPr>
          <p:cNvPr id="1561" name="Shape 1561"/>
          <p:cNvSpPr>
            <a:spLocks noGrp="1"/>
          </p:cNvSpPr>
          <p:nvPr>
            <p:ph type="body" idx="7"/>
          </p:nvPr>
        </p:nvSpPr>
        <p:spPr>
          <a:xfrm rot="5400000" flipH="1">
            <a:off x="3247655" y="2058150"/>
            <a:ext cx="305400" cy="2517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600" b="0" i="0" u="none" strike="noStrike" cap="none">
              <a:latin typeface="Calibri"/>
              <a:ea typeface="Calibri"/>
              <a:cs typeface="Calibri"/>
              <a:sym typeface="Calibri"/>
            </a:endParaRPr>
          </a:p>
        </p:txBody>
      </p:sp>
      <p:sp>
        <p:nvSpPr>
          <p:cNvPr id="1562" name="Shape 1562"/>
          <p:cNvSpPr txBox="1">
            <a:spLocks noGrp="1"/>
          </p:cNvSpPr>
          <p:nvPr>
            <p:ph type="body" idx="8"/>
          </p:nvPr>
        </p:nvSpPr>
        <p:spPr>
          <a:xfrm>
            <a:off x="6147448" y="1851671"/>
            <a:ext cx="2592299" cy="2447400"/>
          </a:xfrm>
          <a:prstGeom prst="rect">
            <a:avLst/>
          </a:prstGeom>
          <a:solidFill>
            <a:schemeClr val="accent1"/>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a:t>Approach</a:t>
            </a:r>
          </a:p>
        </p:txBody>
      </p:sp>
      <p:sp>
        <p:nvSpPr>
          <p:cNvPr id="1563" name="Shape 1563"/>
          <p:cNvSpPr>
            <a:spLocks noGrp="1"/>
          </p:cNvSpPr>
          <p:nvPr>
            <p:ph type="body" idx="9"/>
          </p:nvPr>
        </p:nvSpPr>
        <p:spPr>
          <a:xfrm rot="5400000" flipH="1">
            <a:off x="6123735" y="2058150"/>
            <a:ext cx="305400" cy="2517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600" b="0" i="0" u="none" strike="noStrike" cap="none">
              <a:latin typeface="Calibri"/>
              <a:ea typeface="Calibri"/>
              <a:cs typeface="Calibri"/>
              <a:sym typeface="Calibri"/>
            </a:endParaRPr>
          </a:p>
        </p:txBody>
      </p:sp>
    </p:spTree>
  </p:cSld>
  <p:clrMapOvr>
    <a:masterClrMapping/>
  </p:clrMapOvr>
  <p:transition spd="med">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567"/>
        <p:cNvGrpSpPr/>
        <p:nvPr/>
      </p:nvGrpSpPr>
      <p:grpSpPr>
        <a:xfrm>
          <a:off x="0" y="0"/>
          <a:ext cx="0" cy="0"/>
          <a:chOff x="0" y="0"/>
          <a:chExt cx="0" cy="0"/>
        </a:xfrm>
      </p:grpSpPr>
      <p:sp>
        <p:nvSpPr>
          <p:cNvPr id="1568" name="Shape 1568"/>
          <p:cNvSpPr txBox="1">
            <a:spLocks noGrp="1"/>
          </p:cNvSpPr>
          <p:nvPr>
            <p:ph type="sldNum" idx="12"/>
          </p:nvPr>
        </p:nvSpPr>
        <p:spPr>
          <a:xfrm>
            <a:off x="7070411" y="4722069"/>
            <a:ext cx="1218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fld id="{00000000-1234-1234-1234-123412341234}" type="slidenum">
              <a:rPr lang="en-GB" sz="800">
                <a:solidFill>
                  <a:schemeClr val="accent2"/>
                </a:solidFill>
                <a:latin typeface="Calibri"/>
                <a:ea typeface="Calibri"/>
                <a:cs typeface="Calibri"/>
                <a:sym typeface="Calibri"/>
              </a:rPr>
              <a:t>82</a:t>
            </a:fld>
            <a:endParaRPr lang="en-GB" sz="800">
              <a:solidFill>
                <a:schemeClr val="accent2"/>
              </a:solidFill>
              <a:latin typeface="Calibri"/>
              <a:ea typeface="Calibri"/>
              <a:cs typeface="Calibri"/>
              <a:sym typeface="Calibri"/>
            </a:endParaRPr>
          </a:p>
        </p:txBody>
      </p:sp>
      <p:sp>
        <p:nvSpPr>
          <p:cNvPr id="1569" name="Shape 1569"/>
          <p:cNvSpPr txBox="1">
            <a:spLocks noGrp="1"/>
          </p:cNvSpPr>
          <p:nvPr>
            <p:ph type="ftr" idx="11"/>
          </p:nvPr>
        </p:nvSpPr>
        <p:spPr>
          <a:xfrm flipH="1">
            <a:off x="6251181" y="4722069"/>
            <a:ext cx="8112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r>
              <a:rPr lang="en-GB" sz="800">
                <a:solidFill>
                  <a:srgbClr val="888888"/>
                </a:solidFill>
                <a:latin typeface="Calibri"/>
                <a:ea typeface="Calibri"/>
                <a:cs typeface="Calibri"/>
                <a:sym typeface="Calibri"/>
              </a:rPr>
              <a:t>© AARNet Pty Ltd |</a:t>
            </a:r>
          </a:p>
        </p:txBody>
      </p:sp>
      <p:sp>
        <p:nvSpPr>
          <p:cNvPr id="1570" name="Shape 1570"/>
          <p:cNvSpPr txBox="1">
            <a:spLocks noGrp="1"/>
          </p:cNvSpPr>
          <p:nvPr>
            <p:ph type="body" idx="4"/>
          </p:nvPr>
        </p:nvSpPr>
        <p:spPr>
          <a:xfrm>
            <a:off x="4924043" y="1193009"/>
            <a:ext cx="151500" cy="48300"/>
          </a:xfrm>
          <a:prstGeom prst="rect">
            <a:avLst/>
          </a:prstGeom>
          <a:noFill/>
          <a:ln>
            <a:noFill/>
          </a:ln>
        </p:spPr>
        <p:txBody>
          <a:bodyPr wrap="square" lIns="0" tIns="0" rIns="0" bIns="0" anchor="t" anchorCtr="0">
            <a:noAutofit/>
          </a:bodyPr>
          <a:lstStyle/>
          <a:p>
            <a:pPr marL="0" marR="0" lvl="0" indent="0" algn="l" rtl="0">
              <a:lnSpc>
                <a:spcPct val="90000"/>
              </a:lnSpc>
              <a:spcBef>
                <a:spcPts val="0"/>
              </a:spcBef>
              <a:buClr>
                <a:schemeClr val="accent2"/>
              </a:buClr>
              <a:buSzPct val="25000"/>
              <a:buFont typeface="Arial"/>
              <a:buNone/>
            </a:pPr>
            <a:endParaRPr sz="1000" b="0" i="0" u="none" strike="noStrike" cap="none">
              <a:solidFill>
                <a:schemeClr val="accent2"/>
              </a:solidFill>
              <a:latin typeface="Calibri"/>
              <a:ea typeface="Calibri"/>
              <a:cs typeface="Calibri"/>
              <a:sym typeface="Calibri"/>
            </a:endParaRPr>
          </a:p>
        </p:txBody>
      </p:sp>
      <p:sp>
        <p:nvSpPr>
          <p:cNvPr id="1571" name="Shape 1571"/>
          <p:cNvSpPr txBox="1">
            <a:spLocks noGrp="1"/>
          </p:cNvSpPr>
          <p:nvPr>
            <p:ph type="body" idx="1"/>
          </p:nvPr>
        </p:nvSpPr>
        <p:spPr>
          <a:xfrm>
            <a:off x="4920198" y="171199"/>
            <a:ext cx="1256100" cy="1068300"/>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Universities</a:t>
            </a:r>
          </a:p>
        </p:txBody>
      </p:sp>
      <p:sp>
        <p:nvSpPr>
          <p:cNvPr id="1572" name="Shape 1572"/>
          <p:cNvSpPr>
            <a:spLocks noGrp="1"/>
          </p:cNvSpPr>
          <p:nvPr>
            <p:ph type="body" idx="5"/>
          </p:nvPr>
        </p:nvSpPr>
        <p:spPr>
          <a:xfrm rot="5400000" flipH="1">
            <a:off x="4916166" y="255410"/>
            <a:ext cx="133200" cy="1218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1573" name="Shape 1573"/>
          <p:cNvSpPr txBox="1">
            <a:spLocks noGrp="1"/>
          </p:cNvSpPr>
          <p:nvPr>
            <p:ph type="body" idx="6"/>
          </p:nvPr>
        </p:nvSpPr>
        <p:spPr>
          <a:xfrm>
            <a:off x="6313653" y="171199"/>
            <a:ext cx="1256100" cy="1068300"/>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Government</a:t>
            </a:r>
          </a:p>
        </p:txBody>
      </p:sp>
      <p:sp>
        <p:nvSpPr>
          <p:cNvPr id="1574" name="Shape 1574"/>
          <p:cNvSpPr>
            <a:spLocks noGrp="1"/>
          </p:cNvSpPr>
          <p:nvPr>
            <p:ph type="body" idx="7"/>
          </p:nvPr>
        </p:nvSpPr>
        <p:spPr>
          <a:xfrm rot="5400000" flipH="1">
            <a:off x="6309622" y="255410"/>
            <a:ext cx="133200" cy="1218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1575" name="Shape 1575"/>
          <p:cNvSpPr txBox="1">
            <a:spLocks noGrp="1"/>
          </p:cNvSpPr>
          <p:nvPr>
            <p:ph type="body" idx="8"/>
          </p:nvPr>
        </p:nvSpPr>
        <p:spPr>
          <a:xfrm>
            <a:off x="7707109" y="171199"/>
            <a:ext cx="1256100" cy="1068300"/>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Industry</a:t>
            </a:r>
          </a:p>
        </p:txBody>
      </p:sp>
      <p:sp>
        <p:nvSpPr>
          <p:cNvPr id="1576" name="Shape 1576"/>
          <p:cNvSpPr>
            <a:spLocks noGrp="1"/>
          </p:cNvSpPr>
          <p:nvPr>
            <p:ph type="body" idx="9"/>
          </p:nvPr>
        </p:nvSpPr>
        <p:spPr>
          <a:xfrm rot="5400000" flipH="1">
            <a:off x="7703077" y="255410"/>
            <a:ext cx="133200" cy="1218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1577" name="Shape 1577"/>
          <p:cNvSpPr txBox="1">
            <a:spLocks noGrp="1"/>
          </p:cNvSpPr>
          <p:nvPr>
            <p:ph type="body" idx="1"/>
          </p:nvPr>
        </p:nvSpPr>
        <p:spPr>
          <a:xfrm>
            <a:off x="3267850" y="1330625"/>
            <a:ext cx="1350599" cy="893099"/>
          </a:xfrm>
          <a:prstGeom prst="rect">
            <a:avLst/>
          </a:prstGeom>
          <a:solidFill>
            <a:srgbClr val="FFC20E"/>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Information Technology</a:t>
            </a:r>
          </a:p>
        </p:txBody>
      </p:sp>
      <p:sp>
        <p:nvSpPr>
          <p:cNvPr id="1578" name="Shape 1578"/>
          <p:cNvSpPr>
            <a:spLocks noGrp="1"/>
          </p:cNvSpPr>
          <p:nvPr>
            <p:ph type="body" idx="5"/>
          </p:nvPr>
        </p:nvSpPr>
        <p:spPr>
          <a:xfrm rot="5400000" flipH="1">
            <a:off x="3279439" y="1386438"/>
            <a:ext cx="111300" cy="1311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1579" name="Shape 1579"/>
          <p:cNvSpPr txBox="1">
            <a:spLocks noGrp="1"/>
          </p:cNvSpPr>
          <p:nvPr>
            <p:ph type="body" idx="1"/>
          </p:nvPr>
        </p:nvSpPr>
        <p:spPr>
          <a:xfrm>
            <a:off x="4716100" y="1330625"/>
            <a:ext cx="1350600" cy="893099"/>
          </a:xfrm>
          <a:prstGeom prst="rect">
            <a:avLst/>
          </a:prstGeom>
          <a:solidFill>
            <a:srgbClr val="FFC20E"/>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Library</a:t>
            </a:r>
          </a:p>
        </p:txBody>
      </p:sp>
      <p:sp>
        <p:nvSpPr>
          <p:cNvPr id="1580" name="Shape 1580"/>
          <p:cNvSpPr>
            <a:spLocks noGrp="1"/>
          </p:cNvSpPr>
          <p:nvPr>
            <p:ph type="body" idx="5"/>
          </p:nvPr>
        </p:nvSpPr>
        <p:spPr>
          <a:xfrm rot="5400000" flipH="1">
            <a:off x="4727689" y="1386438"/>
            <a:ext cx="111300" cy="1311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1581" name="Shape 1581"/>
          <p:cNvSpPr txBox="1">
            <a:spLocks noGrp="1"/>
          </p:cNvSpPr>
          <p:nvPr>
            <p:ph type="body" idx="1"/>
          </p:nvPr>
        </p:nvSpPr>
        <p:spPr>
          <a:xfrm>
            <a:off x="6164350" y="1330625"/>
            <a:ext cx="1350599" cy="893099"/>
          </a:xfrm>
          <a:prstGeom prst="rect">
            <a:avLst/>
          </a:prstGeom>
          <a:solidFill>
            <a:srgbClr val="FFC20E"/>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Research</a:t>
            </a:r>
          </a:p>
        </p:txBody>
      </p:sp>
      <p:sp>
        <p:nvSpPr>
          <p:cNvPr id="1582" name="Shape 1582"/>
          <p:cNvSpPr>
            <a:spLocks noGrp="1"/>
          </p:cNvSpPr>
          <p:nvPr>
            <p:ph type="body" idx="5"/>
          </p:nvPr>
        </p:nvSpPr>
        <p:spPr>
          <a:xfrm rot="5400000" flipH="1">
            <a:off x="6175939" y="1386438"/>
            <a:ext cx="111300" cy="1311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1583" name="Shape 1583"/>
          <p:cNvSpPr txBox="1">
            <a:spLocks noGrp="1"/>
          </p:cNvSpPr>
          <p:nvPr>
            <p:ph type="body" idx="1"/>
          </p:nvPr>
        </p:nvSpPr>
        <p:spPr>
          <a:xfrm>
            <a:off x="7612600" y="1330625"/>
            <a:ext cx="1350600" cy="893099"/>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Senior Management</a:t>
            </a:r>
          </a:p>
        </p:txBody>
      </p:sp>
      <p:sp>
        <p:nvSpPr>
          <p:cNvPr id="1584" name="Shape 1584"/>
          <p:cNvSpPr>
            <a:spLocks noGrp="1"/>
          </p:cNvSpPr>
          <p:nvPr>
            <p:ph type="body" idx="5"/>
          </p:nvPr>
        </p:nvSpPr>
        <p:spPr>
          <a:xfrm rot="5400000" flipH="1">
            <a:off x="7624189" y="1386438"/>
            <a:ext cx="111300" cy="1311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1585" name="Shape 1585"/>
          <p:cNvSpPr txBox="1">
            <a:spLocks noGrp="1"/>
          </p:cNvSpPr>
          <p:nvPr>
            <p:ph type="body" idx="1"/>
          </p:nvPr>
        </p:nvSpPr>
        <p:spPr>
          <a:xfrm>
            <a:off x="2219999" y="3380849"/>
            <a:ext cx="2094900" cy="893100"/>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400"/>
              <a:t>Digital Humanities</a:t>
            </a:r>
          </a:p>
        </p:txBody>
      </p:sp>
      <p:sp>
        <p:nvSpPr>
          <p:cNvPr id="1586" name="Shape 1586"/>
          <p:cNvSpPr>
            <a:spLocks noGrp="1"/>
          </p:cNvSpPr>
          <p:nvPr>
            <p:ph type="body" idx="5"/>
          </p:nvPr>
        </p:nvSpPr>
        <p:spPr>
          <a:xfrm rot="5400000" flipH="1">
            <a:off x="2268433" y="3400352"/>
            <a:ext cx="111600" cy="2034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400" b="0" i="0" u="none" strike="noStrike" cap="none">
              <a:latin typeface="Calibri"/>
              <a:ea typeface="Calibri"/>
              <a:cs typeface="Calibri"/>
              <a:sym typeface="Calibri"/>
            </a:endParaRPr>
          </a:p>
        </p:txBody>
      </p:sp>
      <p:sp>
        <p:nvSpPr>
          <p:cNvPr id="1587" name="Shape 1587"/>
          <p:cNvSpPr txBox="1">
            <a:spLocks noGrp="1"/>
          </p:cNvSpPr>
          <p:nvPr>
            <p:ph type="body" idx="6"/>
          </p:nvPr>
        </p:nvSpPr>
        <p:spPr>
          <a:xfrm>
            <a:off x="4544154" y="3380849"/>
            <a:ext cx="2094899" cy="893100"/>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400"/>
              <a:t>eResearch</a:t>
            </a:r>
          </a:p>
        </p:txBody>
      </p:sp>
      <p:sp>
        <p:nvSpPr>
          <p:cNvPr id="1588" name="Shape 1588"/>
          <p:cNvSpPr>
            <a:spLocks noGrp="1"/>
          </p:cNvSpPr>
          <p:nvPr>
            <p:ph type="body" idx="7"/>
          </p:nvPr>
        </p:nvSpPr>
        <p:spPr>
          <a:xfrm rot="5400000" flipH="1">
            <a:off x="4592588" y="3400352"/>
            <a:ext cx="111600" cy="2034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400" b="0" i="0" u="none" strike="noStrike" cap="none">
              <a:latin typeface="Calibri"/>
              <a:ea typeface="Calibri"/>
              <a:cs typeface="Calibri"/>
              <a:sym typeface="Calibri"/>
            </a:endParaRPr>
          </a:p>
        </p:txBody>
      </p:sp>
      <p:sp>
        <p:nvSpPr>
          <p:cNvPr id="1589" name="Shape 1589"/>
          <p:cNvSpPr txBox="1">
            <a:spLocks noGrp="1"/>
          </p:cNvSpPr>
          <p:nvPr>
            <p:ph type="body" idx="8"/>
          </p:nvPr>
        </p:nvSpPr>
        <p:spPr>
          <a:xfrm>
            <a:off x="6868308" y="3380849"/>
            <a:ext cx="2094900" cy="893100"/>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400"/>
              <a:t>NRENs</a:t>
            </a:r>
          </a:p>
        </p:txBody>
      </p:sp>
      <p:sp>
        <p:nvSpPr>
          <p:cNvPr id="1590" name="Shape 1590"/>
          <p:cNvSpPr>
            <a:spLocks noGrp="1"/>
          </p:cNvSpPr>
          <p:nvPr>
            <p:ph type="body" idx="9"/>
          </p:nvPr>
        </p:nvSpPr>
        <p:spPr>
          <a:xfrm rot="5400000" flipH="1">
            <a:off x="6916742" y="3400352"/>
            <a:ext cx="111600" cy="2034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400" b="0" i="0" u="none" strike="noStrike" cap="none">
              <a:latin typeface="Calibri"/>
              <a:ea typeface="Calibri"/>
              <a:cs typeface="Calibri"/>
              <a:sym typeface="Calibri"/>
            </a:endParaRPr>
          </a:p>
        </p:txBody>
      </p:sp>
      <p:sp>
        <p:nvSpPr>
          <p:cNvPr id="1591" name="Shape 1591"/>
          <p:cNvSpPr txBox="1">
            <a:spLocks noGrp="1"/>
          </p:cNvSpPr>
          <p:nvPr>
            <p:ph type="body" idx="1"/>
          </p:nvPr>
        </p:nvSpPr>
        <p:spPr>
          <a:xfrm>
            <a:off x="1384549" y="2314974"/>
            <a:ext cx="1797300" cy="952800"/>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Science </a:t>
            </a:r>
          </a:p>
        </p:txBody>
      </p:sp>
      <p:sp>
        <p:nvSpPr>
          <p:cNvPr id="1592" name="Shape 1592"/>
          <p:cNvSpPr>
            <a:spLocks noGrp="1"/>
          </p:cNvSpPr>
          <p:nvPr>
            <p:ph type="body" idx="5"/>
          </p:nvPr>
        </p:nvSpPr>
        <p:spPr>
          <a:xfrm rot="5400000" flipH="1">
            <a:off x="1414396" y="2356953"/>
            <a:ext cx="119100" cy="1746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1593" name="Shape 1593"/>
          <p:cNvSpPr txBox="1">
            <a:spLocks noGrp="1"/>
          </p:cNvSpPr>
          <p:nvPr>
            <p:ph type="body" idx="1"/>
          </p:nvPr>
        </p:nvSpPr>
        <p:spPr>
          <a:xfrm>
            <a:off x="3311665" y="2314974"/>
            <a:ext cx="1797300" cy="952800"/>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Cultural Heritage</a:t>
            </a:r>
          </a:p>
        </p:txBody>
      </p:sp>
      <p:sp>
        <p:nvSpPr>
          <p:cNvPr id="1594" name="Shape 1594"/>
          <p:cNvSpPr>
            <a:spLocks noGrp="1"/>
          </p:cNvSpPr>
          <p:nvPr>
            <p:ph type="body" idx="5"/>
          </p:nvPr>
        </p:nvSpPr>
        <p:spPr>
          <a:xfrm rot="5400000" flipH="1">
            <a:off x="3341512" y="2356953"/>
            <a:ext cx="119100" cy="1746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1595" name="Shape 1595"/>
          <p:cNvSpPr txBox="1">
            <a:spLocks noGrp="1"/>
          </p:cNvSpPr>
          <p:nvPr>
            <p:ph type="body" idx="1"/>
          </p:nvPr>
        </p:nvSpPr>
        <p:spPr>
          <a:xfrm>
            <a:off x="5238782" y="2314974"/>
            <a:ext cx="1797300" cy="952800"/>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Health</a:t>
            </a:r>
          </a:p>
        </p:txBody>
      </p:sp>
      <p:sp>
        <p:nvSpPr>
          <p:cNvPr id="1596" name="Shape 1596"/>
          <p:cNvSpPr>
            <a:spLocks noGrp="1"/>
          </p:cNvSpPr>
          <p:nvPr>
            <p:ph type="body" idx="5"/>
          </p:nvPr>
        </p:nvSpPr>
        <p:spPr>
          <a:xfrm rot="5400000" flipH="1">
            <a:off x="5268628" y="2356953"/>
            <a:ext cx="119100" cy="1746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
        <p:nvSpPr>
          <p:cNvPr id="1597" name="Shape 1597"/>
          <p:cNvSpPr txBox="1">
            <a:spLocks noGrp="1"/>
          </p:cNvSpPr>
          <p:nvPr>
            <p:ph type="body" idx="1"/>
          </p:nvPr>
        </p:nvSpPr>
        <p:spPr>
          <a:xfrm>
            <a:off x="7165898" y="2314974"/>
            <a:ext cx="1797300" cy="952800"/>
          </a:xfrm>
          <a:prstGeom prst="rect">
            <a:avLst/>
          </a:prstGeom>
          <a:solidFill>
            <a:srgbClr val="F3F3F3"/>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K-12 Schools</a:t>
            </a:r>
          </a:p>
        </p:txBody>
      </p:sp>
      <p:sp>
        <p:nvSpPr>
          <p:cNvPr id="1598" name="Shape 1598"/>
          <p:cNvSpPr>
            <a:spLocks noGrp="1"/>
          </p:cNvSpPr>
          <p:nvPr>
            <p:ph type="body" idx="5"/>
          </p:nvPr>
        </p:nvSpPr>
        <p:spPr>
          <a:xfrm rot="5400000" flipH="1">
            <a:off x="7195744" y="2356953"/>
            <a:ext cx="119100" cy="174600"/>
          </a:xfrm>
          <a:prstGeom prst="triangle">
            <a:avLst>
              <a:gd name="adj" fmla="val 50000"/>
            </a:avLst>
          </a:prstGeom>
          <a:solidFill>
            <a:schemeClr val="dk1"/>
          </a:solidFill>
          <a:ln w="9525" cap="flat" cmpd="sng">
            <a:solidFill>
              <a:schemeClr val="dk1"/>
            </a:solidFill>
            <a:prstDash val="solid"/>
            <a:round/>
            <a:headEnd type="none" w="med" len="med"/>
            <a:tailEnd type="none" w="med" len="med"/>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1000" b="0" i="0" u="none" strike="noStrike" cap="none">
              <a:latin typeface="Calibri"/>
              <a:ea typeface="Calibri"/>
              <a:cs typeface="Calibri"/>
              <a:sym typeface="Calibri"/>
            </a:endParaRPr>
          </a:p>
        </p:txBody>
      </p:sp>
    </p:spTree>
  </p:cSld>
  <p:clrMapOvr>
    <a:masterClrMapping/>
  </p:clrMapOvr>
  <p:transition spd="med">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602"/>
        <p:cNvGrpSpPr/>
        <p:nvPr/>
      </p:nvGrpSpPr>
      <p:grpSpPr>
        <a:xfrm>
          <a:off x="0" y="0"/>
          <a:ext cx="0" cy="0"/>
          <a:chOff x="0" y="0"/>
          <a:chExt cx="0" cy="0"/>
        </a:xfrm>
      </p:grpSpPr>
      <p:sp>
        <p:nvSpPr>
          <p:cNvPr id="1603" name="Shape 1603"/>
          <p:cNvSpPr txBox="1">
            <a:spLocks noGrp="1"/>
          </p:cNvSpPr>
          <p:nvPr>
            <p:ph type="title"/>
          </p:nvPr>
        </p:nvSpPr>
        <p:spPr>
          <a:xfrm>
            <a:off x="1237512" y="3841405"/>
            <a:ext cx="4889700" cy="422400"/>
          </a:xfrm>
          <a:prstGeom prst="rect">
            <a:avLst/>
          </a:prstGeom>
          <a:noFill/>
          <a:ln>
            <a:noFill/>
          </a:ln>
        </p:spPr>
        <p:txBody>
          <a:bodyPr wrap="square" lIns="0" tIns="0" rIns="0" bIns="0" anchor="t" anchorCtr="0">
            <a:noAutofit/>
          </a:bodyPr>
          <a:lstStyle/>
          <a:p>
            <a:pPr marL="0" marR="0" lvl="0" indent="0" algn="l" rtl="0">
              <a:lnSpc>
                <a:spcPct val="85000"/>
              </a:lnSpc>
              <a:spcBef>
                <a:spcPts val="0"/>
              </a:spcBef>
              <a:buClr>
                <a:schemeClr val="accent2"/>
              </a:buClr>
              <a:buSzPct val="25000"/>
              <a:buFont typeface="Calibri"/>
              <a:buNone/>
            </a:pPr>
            <a:r>
              <a:rPr lang="en-GB"/>
              <a:t>NEW PARTNERSHIPS</a:t>
            </a:r>
          </a:p>
        </p:txBody>
      </p:sp>
      <p:pic>
        <p:nvPicPr>
          <p:cNvPr id="1604" name="Shape 1604"/>
          <p:cNvPicPr preferRelativeResize="0"/>
          <p:nvPr/>
        </p:nvPicPr>
        <p:blipFill>
          <a:blip r:embed="rId3">
            <a:alphaModFix/>
          </a:blip>
          <a:stretch>
            <a:fillRect/>
          </a:stretch>
        </p:blipFill>
        <p:spPr>
          <a:xfrm>
            <a:off x="0" y="-2551200"/>
            <a:ext cx="9144002" cy="6094510"/>
          </a:xfrm>
          <a:prstGeom prst="rect">
            <a:avLst/>
          </a:prstGeom>
          <a:noFill/>
          <a:ln>
            <a:noFill/>
          </a:ln>
        </p:spPr>
      </p:pic>
      <p:sp>
        <p:nvSpPr>
          <p:cNvPr id="1605" name="Shape 1605"/>
          <p:cNvSpPr txBox="1">
            <a:spLocks noGrp="1"/>
          </p:cNvSpPr>
          <p:nvPr>
            <p:ph type="body" idx="1"/>
          </p:nvPr>
        </p:nvSpPr>
        <p:spPr>
          <a:xfrm rot="10800000" flipH="1">
            <a:off x="0" y="3446100"/>
            <a:ext cx="6127200" cy="97200"/>
          </a:xfrm>
          <a:prstGeom prst="rect">
            <a:avLst/>
          </a:prstGeom>
          <a:blipFill rotWithShape="1">
            <a:blip r:embed="rId4">
              <a:alphaModFix/>
            </a:blip>
            <a:stretch>
              <a:fillRect/>
            </a:stretch>
          </a:blipFill>
          <a:ln>
            <a:noFill/>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600" b="0" i="0" u="none" strike="noStrike" cap="none">
              <a:latin typeface="Calibri"/>
              <a:ea typeface="Calibri"/>
              <a:cs typeface="Calibri"/>
              <a:sym typeface="Calibri"/>
            </a:endParaRPr>
          </a:p>
        </p:txBody>
      </p:sp>
      <p:sp>
        <p:nvSpPr>
          <p:cNvPr id="1606" name="Shape 1606"/>
          <p:cNvSpPr txBox="1">
            <a:spLocks noGrp="1"/>
          </p:cNvSpPr>
          <p:nvPr>
            <p:ph type="body" idx="1"/>
          </p:nvPr>
        </p:nvSpPr>
        <p:spPr>
          <a:xfrm>
            <a:off x="3267850" y="1330625"/>
            <a:ext cx="1350599" cy="893099"/>
          </a:xfrm>
          <a:prstGeom prst="rect">
            <a:avLst/>
          </a:prstGeom>
          <a:solidFill>
            <a:srgbClr val="FFC20E"/>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Information Technology</a:t>
            </a:r>
          </a:p>
        </p:txBody>
      </p:sp>
      <p:sp>
        <p:nvSpPr>
          <p:cNvPr id="1607" name="Shape 1607"/>
          <p:cNvSpPr txBox="1">
            <a:spLocks noGrp="1"/>
          </p:cNvSpPr>
          <p:nvPr>
            <p:ph type="body" idx="1"/>
          </p:nvPr>
        </p:nvSpPr>
        <p:spPr>
          <a:xfrm>
            <a:off x="4716100" y="1330625"/>
            <a:ext cx="1350600" cy="893099"/>
          </a:xfrm>
          <a:prstGeom prst="rect">
            <a:avLst/>
          </a:prstGeom>
          <a:solidFill>
            <a:srgbClr val="FFC20E"/>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Library</a:t>
            </a:r>
          </a:p>
        </p:txBody>
      </p:sp>
      <p:sp>
        <p:nvSpPr>
          <p:cNvPr id="1608" name="Shape 1608"/>
          <p:cNvSpPr txBox="1">
            <a:spLocks noGrp="1"/>
          </p:cNvSpPr>
          <p:nvPr>
            <p:ph type="body" idx="1"/>
          </p:nvPr>
        </p:nvSpPr>
        <p:spPr>
          <a:xfrm>
            <a:off x="6164350" y="1330625"/>
            <a:ext cx="1350599" cy="893099"/>
          </a:xfrm>
          <a:prstGeom prst="rect">
            <a:avLst/>
          </a:prstGeom>
          <a:solidFill>
            <a:srgbClr val="FFC20E"/>
          </a:solidFill>
          <a:ln>
            <a:noFill/>
          </a:ln>
        </p:spPr>
        <p:txBody>
          <a:bodyPr wrap="square" lIns="324000" tIns="144000" rIns="144000" bIns="252000" anchor="t" anchorCtr="0">
            <a:noAutofit/>
          </a:bodyPr>
          <a:lstStyle/>
          <a:p>
            <a:pPr marL="0" marR="0" lvl="0" indent="0" algn="l" rtl="0">
              <a:lnSpc>
                <a:spcPct val="85000"/>
              </a:lnSpc>
              <a:spcBef>
                <a:spcPts val="0"/>
              </a:spcBef>
              <a:buClr>
                <a:schemeClr val="lt1"/>
              </a:buClr>
              <a:buSzPct val="25000"/>
              <a:buFont typeface="Arial"/>
              <a:buNone/>
            </a:pPr>
            <a:r>
              <a:rPr lang="en-GB" sz="1000"/>
              <a:t>Research</a:t>
            </a:r>
          </a:p>
        </p:txBody>
      </p:sp>
    </p:spTree>
  </p:cSld>
  <p:clrMapOvr>
    <a:masterClrMapping/>
  </p:clrMapOvr>
  <p:transition spd="med">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612"/>
        <p:cNvGrpSpPr/>
        <p:nvPr/>
      </p:nvGrpSpPr>
      <p:grpSpPr>
        <a:xfrm>
          <a:off x="0" y="0"/>
          <a:ext cx="0" cy="0"/>
          <a:chOff x="0" y="0"/>
          <a:chExt cx="0" cy="0"/>
        </a:xfrm>
      </p:grpSpPr>
      <p:sp>
        <p:nvSpPr>
          <p:cNvPr id="1613" name="Shape 1613"/>
          <p:cNvSpPr>
            <a:spLocks noGrp="1"/>
          </p:cNvSpPr>
          <p:nvPr>
            <p:ph type="pic" idx="2"/>
          </p:nvPr>
        </p:nvSpPr>
        <p:spPr>
          <a:xfrm>
            <a:off x="0" y="0"/>
            <a:ext cx="9144000" cy="5143500"/>
          </a:xfrm>
          <a:prstGeom prst="rect">
            <a:avLst/>
          </a:prstGeom>
          <a:solidFill>
            <a:schemeClr val="accent4"/>
          </a:solidFill>
          <a:ln>
            <a:noFill/>
          </a:ln>
        </p:spPr>
        <p:txBody>
          <a:bodyPr wrap="square" lIns="91425" tIns="91425" rIns="91425" bIns="91425" anchor="t" anchorCtr="0">
            <a:noAutofit/>
          </a:bodyPr>
          <a:lstStyle/>
          <a:p>
            <a:pPr lvl="0">
              <a:spcBef>
                <a:spcPts val="0"/>
              </a:spcBef>
              <a:buClr>
                <a:schemeClr val="dk1"/>
              </a:buClr>
              <a:buSzPct val="68750"/>
              <a:buFont typeface="Arial"/>
              <a:buNone/>
            </a:pPr>
            <a:r>
              <a:rPr lang="en-GB"/>
              <a:t>Partnerships in eResearch</a:t>
            </a:r>
          </a:p>
          <a:p>
            <a:pPr lvl="0" rtl="0">
              <a:spcBef>
                <a:spcPts val="0"/>
              </a:spcBef>
              <a:buNone/>
            </a:pPr>
            <a:endParaRPr sz="2000">
              <a:solidFill>
                <a:schemeClr val="lt1"/>
              </a:solidFill>
            </a:endParaRPr>
          </a:p>
        </p:txBody>
      </p:sp>
      <p:sp>
        <p:nvSpPr>
          <p:cNvPr id="1614" name="Shape 1614"/>
          <p:cNvSpPr txBox="1">
            <a:spLocks noGrp="1"/>
          </p:cNvSpPr>
          <p:nvPr>
            <p:ph type="body" idx="1"/>
          </p:nvPr>
        </p:nvSpPr>
        <p:spPr>
          <a:xfrm>
            <a:off x="8103392" y="4667250"/>
            <a:ext cx="652500" cy="227400"/>
          </a:xfrm>
          <a:prstGeom prst="rect">
            <a:avLst/>
          </a:prstGeom>
          <a:blipFill rotWithShape="1">
            <a:blip r:embed="rId3">
              <a:alphaModFix/>
            </a:blip>
            <a:stretch>
              <a:fillRect l="-2409" t="3269" b="1009"/>
            </a:stretch>
          </a:blipFill>
          <a:ln>
            <a:noFill/>
          </a:ln>
        </p:spPr>
        <p:txBody>
          <a:bodyPr wrap="square" lIns="0" tIns="0" rIns="0" bIns="0" anchor="t" anchorCtr="0">
            <a:noAutofit/>
          </a:bodyPr>
          <a:lstStyle/>
          <a:p>
            <a:pPr marL="0" marR="0" lvl="0" indent="0" algn="l" rtl="0">
              <a:lnSpc>
                <a:spcPct val="90000"/>
              </a:lnSpc>
              <a:spcBef>
                <a:spcPts val="0"/>
              </a:spcBef>
              <a:buSzPct val="25000"/>
              <a:buFont typeface="Arial"/>
              <a:buNone/>
            </a:pPr>
            <a:endParaRPr sz="600" b="0" i="0" u="none" strike="noStrike" cap="none">
              <a:latin typeface="Calibri"/>
              <a:ea typeface="Calibri"/>
              <a:cs typeface="Calibri"/>
              <a:sym typeface="Calibri"/>
            </a:endParaRPr>
          </a:p>
        </p:txBody>
      </p:sp>
      <p:sp>
        <p:nvSpPr>
          <p:cNvPr id="1615" name="Shape 1615"/>
          <p:cNvSpPr txBox="1">
            <a:spLocks noGrp="1"/>
          </p:cNvSpPr>
          <p:nvPr>
            <p:ph type="sldNum" idx="12"/>
          </p:nvPr>
        </p:nvSpPr>
        <p:spPr>
          <a:xfrm>
            <a:off x="7070411" y="4722069"/>
            <a:ext cx="1218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fld id="{00000000-1234-1234-1234-123412341234}" type="slidenum">
              <a:rPr lang="en-GB" sz="800">
                <a:solidFill>
                  <a:schemeClr val="lt1"/>
                </a:solidFill>
                <a:latin typeface="Calibri"/>
                <a:ea typeface="Calibri"/>
                <a:cs typeface="Calibri"/>
                <a:sym typeface="Calibri"/>
              </a:rPr>
              <a:t>84</a:t>
            </a:fld>
            <a:endParaRPr lang="en-GB" sz="800">
              <a:solidFill>
                <a:schemeClr val="lt1"/>
              </a:solidFill>
              <a:latin typeface="Calibri"/>
              <a:ea typeface="Calibri"/>
              <a:cs typeface="Calibri"/>
              <a:sym typeface="Calibri"/>
            </a:endParaRPr>
          </a:p>
        </p:txBody>
      </p:sp>
      <p:sp>
        <p:nvSpPr>
          <p:cNvPr id="1616" name="Shape 1616"/>
          <p:cNvSpPr txBox="1">
            <a:spLocks noGrp="1"/>
          </p:cNvSpPr>
          <p:nvPr>
            <p:ph type="ftr" idx="11"/>
          </p:nvPr>
        </p:nvSpPr>
        <p:spPr>
          <a:xfrm flipH="1">
            <a:off x="6251181" y="4722069"/>
            <a:ext cx="811200" cy="123000"/>
          </a:xfrm>
          <a:prstGeom prst="rect">
            <a:avLst/>
          </a:prstGeom>
          <a:noFill/>
          <a:ln>
            <a:noFill/>
          </a:ln>
        </p:spPr>
        <p:txBody>
          <a:bodyPr wrap="square" lIns="0" tIns="0" rIns="0" bIns="0" anchor="ctr" anchorCtr="0">
            <a:noAutofit/>
          </a:bodyPr>
          <a:lstStyle/>
          <a:p>
            <a:pPr marL="0" marR="0" lvl="0" indent="0" algn="l" rtl="0">
              <a:spcBef>
                <a:spcPts val="0"/>
              </a:spcBef>
              <a:buSzPct val="25000"/>
              <a:buNone/>
            </a:pPr>
            <a:r>
              <a:rPr lang="en-GB" sz="800">
                <a:solidFill>
                  <a:schemeClr val="lt1"/>
                </a:solidFill>
                <a:latin typeface="Calibri"/>
                <a:ea typeface="Calibri"/>
                <a:cs typeface="Calibri"/>
                <a:sym typeface="Calibri"/>
              </a:rPr>
              <a:t>© AARNet Pty Ltd |</a:t>
            </a:r>
          </a:p>
        </p:txBody>
      </p:sp>
      <p:sp>
        <p:nvSpPr>
          <p:cNvPr id="1617" name="Shape 1617"/>
          <p:cNvSpPr txBox="1">
            <a:spLocks noGrp="1"/>
          </p:cNvSpPr>
          <p:nvPr>
            <p:ph type="body" idx="3"/>
          </p:nvPr>
        </p:nvSpPr>
        <p:spPr>
          <a:xfrm>
            <a:off x="517099" y="917275"/>
            <a:ext cx="3932400" cy="1873500"/>
          </a:xfrm>
          <a:prstGeom prst="rect">
            <a:avLst/>
          </a:prstGeom>
          <a:blipFill rotWithShape="1">
            <a:blip r:embed="rId4">
              <a:alphaModFix/>
            </a:blip>
            <a:stretch>
              <a:fillRect r="63399" b="95160"/>
            </a:stretch>
          </a:blipFill>
          <a:ln>
            <a:noFill/>
          </a:ln>
        </p:spPr>
        <p:txBody>
          <a:bodyPr wrap="square" lIns="0" tIns="216000" rIns="0" bIns="0" anchor="t" anchorCtr="0">
            <a:noAutofit/>
          </a:bodyPr>
          <a:lstStyle/>
          <a:p>
            <a:pPr marL="0" marR="0" lvl="0" indent="0" algn="l" rtl="0">
              <a:lnSpc>
                <a:spcPct val="90000"/>
              </a:lnSpc>
              <a:spcBef>
                <a:spcPts val="0"/>
              </a:spcBef>
              <a:buClr>
                <a:schemeClr val="lt1"/>
              </a:buClr>
              <a:buSzPct val="25000"/>
              <a:buFont typeface="Arial"/>
              <a:buNone/>
            </a:pPr>
            <a:r>
              <a:rPr lang="en-GB" dirty="0"/>
              <a:t>“"... I think we're moving into a new technological era, one that's </a:t>
            </a:r>
            <a:r>
              <a:rPr lang="en-GB" i="1" dirty="0"/>
              <a:t>characterised less by devices and more by data circulation, curation, collection </a:t>
            </a:r>
            <a:r>
              <a:rPr lang="en-GB" dirty="0"/>
              <a:t>and commodification ... and I think how we find the right tools both intellectually and arguably at a skill set level to tackle that's going to be a pressing problem.” </a:t>
            </a:r>
            <a:endParaRPr lang="en-GB" dirty="0" smtClean="0"/>
          </a:p>
          <a:p>
            <a:pPr marL="0" marR="0" lvl="0" indent="0" algn="l" rtl="0">
              <a:lnSpc>
                <a:spcPct val="90000"/>
              </a:lnSpc>
              <a:spcBef>
                <a:spcPts val="0"/>
              </a:spcBef>
              <a:buClr>
                <a:schemeClr val="lt1"/>
              </a:buClr>
              <a:buSzPct val="25000"/>
              <a:buFont typeface="Arial"/>
              <a:buNone/>
            </a:pPr>
            <a:r>
              <a:rPr lang="en-GB" dirty="0" smtClean="0"/>
              <a:t>Prof </a:t>
            </a:r>
            <a:r>
              <a:rPr lang="en-GB" dirty="0"/>
              <a:t>Genevieve Bell, </a:t>
            </a:r>
          </a:p>
          <a:p>
            <a:pPr marL="0" marR="0" lvl="0" indent="0" algn="l" rtl="0">
              <a:lnSpc>
                <a:spcPct val="90000"/>
              </a:lnSpc>
              <a:spcBef>
                <a:spcPts val="0"/>
              </a:spcBef>
              <a:buClr>
                <a:schemeClr val="lt1"/>
              </a:buClr>
              <a:buSzPct val="25000"/>
              <a:buFont typeface="Arial"/>
              <a:buNone/>
            </a:pPr>
            <a:r>
              <a:rPr lang="en-GB" dirty="0"/>
              <a:t>3A Institute, ANU &amp; Data61</a:t>
            </a:r>
          </a:p>
          <a:p>
            <a:pPr marL="0" marR="0" lvl="0" indent="0" algn="l" rtl="0">
              <a:lnSpc>
                <a:spcPct val="90000"/>
              </a:lnSpc>
              <a:spcBef>
                <a:spcPts val="0"/>
              </a:spcBef>
              <a:buClr>
                <a:schemeClr val="lt1"/>
              </a:buClr>
              <a:buSzPct val="25000"/>
              <a:buFont typeface="Arial"/>
              <a:buNone/>
            </a:pPr>
            <a:endParaRPr dirty="0"/>
          </a:p>
        </p:txBody>
      </p:sp>
      <p:sp>
        <p:nvSpPr>
          <p:cNvPr id="1618" name="Shape 1618"/>
          <p:cNvSpPr txBox="1">
            <a:spLocks noGrp="1"/>
          </p:cNvSpPr>
          <p:nvPr>
            <p:ph type="body" idx="3"/>
          </p:nvPr>
        </p:nvSpPr>
        <p:spPr>
          <a:xfrm>
            <a:off x="5406187" y="917275"/>
            <a:ext cx="3024600" cy="1873500"/>
          </a:xfrm>
          <a:prstGeom prst="rect">
            <a:avLst/>
          </a:prstGeom>
          <a:blipFill rotWithShape="1">
            <a:blip r:embed="rId4">
              <a:alphaModFix/>
            </a:blip>
            <a:stretch>
              <a:fillRect r="63399" b="95160"/>
            </a:stretch>
          </a:blipFill>
          <a:ln>
            <a:noFill/>
          </a:ln>
        </p:spPr>
        <p:txBody>
          <a:bodyPr wrap="square" lIns="0" tIns="216000" rIns="0" bIns="0" anchor="t" anchorCtr="0">
            <a:noAutofit/>
          </a:bodyPr>
          <a:lstStyle/>
          <a:p>
            <a:pPr marL="0" marR="0" lvl="0" indent="0" algn="l" rtl="0">
              <a:lnSpc>
                <a:spcPct val="90000"/>
              </a:lnSpc>
              <a:spcBef>
                <a:spcPts val="0"/>
              </a:spcBef>
              <a:buClr>
                <a:schemeClr val="lt1"/>
              </a:buClr>
              <a:buSzPct val="25000"/>
              <a:buFont typeface="Arial"/>
              <a:buNone/>
            </a:pPr>
            <a:r>
              <a:rPr lang="en-GB"/>
              <a:t> Technology translation and guidance is needed to build digital capabilities in  eResearch.  </a:t>
            </a:r>
          </a:p>
          <a:p>
            <a:pPr marL="0" marR="0" lvl="0" indent="0" algn="l" rtl="0">
              <a:lnSpc>
                <a:spcPct val="90000"/>
              </a:lnSpc>
              <a:spcBef>
                <a:spcPts val="0"/>
              </a:spcBef>
              <a:buClr>
                <a:schemeClr val="lt1"/>
              </a:buClr>
              <a:buSzPct val="25000"/>
              <a:buFont typeface="Arial"/>
              <a:buNone/>
            </a:pPr>
            <a:endParaRPr/>
          </a:p>
          <a:p>
            <a:pPr marL="0" marR="0" lvl="0" indent="0" algn="l" rtl="0">
              <a:lnSpc>
                <a:spcPct val="90000"/>
              </a:lnSpc>
              <a:spcBef>
                <a:spcPts val="0"/>
              </a:spcBef>
              <a:buClr>
                <a:schemeClr val="lt1"/>
              </a:buClr>
              <a:buSzPct val="25000"/>
              <a:buFont typeface="Arial"/>
              <a:buNone/>
            </a:pPr>
            <a:r>
              <a:rPr lang="en-GB"/>
              <a:t>Library and information specialists have an important role to play in infrastructure literacy. </a:t>
            </a:r>
          </a:p>
        </p:txBody>
      </p:sp>
    </p:spTree>
  </p:cSld>
  <p:clrMapOvr>
    <a:masterClrMapping/>
  </p:clrMapOvr>
  <p:transition spd="med">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622"/>
        <p:cNvGrpSpPr/>
        <p:nvPr/>
      </p:nvGrpSpPr>
      <p:grpSpPr>
        <a:xfrm>
          <a:off x="0" y="0"/>
          <a:ext cx="0" cy="0"/>
          <a:chOff x="0" y="0"/>
          <a:chExt cx="0" cy="0"/>
        </a:xfrm>
      </p:grpSpPr>
      <p:sp>
        <p:nvSpPr>
          <p:cNvPr id="1623" name="Shape 1623"/>
          <p:cNvSpPr txBox="1">
            <a:spLocks noGrp="1"/>
          </p:cNvSpPr>
          <p:nvPr>
            <p:ph type="title"/>
          </p:nvPr>
        </p:nvSpPr>
        <p:spPr>
          <a:xfrm>
            <a:off x="1262208" y="2426400"/>
            <a:ext cx="2480936" cy="527837"/>
          </a:xfrm>
          <a:prstGeom prst="rect">
            <a:avLst/>
          </a:prstGeom>
          <a:noFill/>
          <a:ln>
            <a:noFill/>
          </a:ln>
        </p:spPr>
        <p:txBody>
          <a:bodyPr wrap="square" lIns="0" tIns="0" rIns="0" bIns="0" anchor="t" anchorCtr="0">
            <a:noAutofit/>
          </a:bodyPr>
          <a:lstStyle/>
          <a:p>
            <a:pPr marL="0" marR="0" lvl="0" indent="0" algn="l" rtl="0">
              <a:lnSpc>
                <a:spcPct val="85000"/>
              </a:lnSpc>
              <a:spcBef>
                <a:spcPts val="0"/>
              </a:spcBef>
              <a:buClr>
                <a:schemeClr val="accent1"/>
              </a:buClr>
              <a:buSzPct val="25000"/>
              <a:buFont typeface="Calibri"/>
              <a:buNone/>
            </a:pPr>
            <a:r>
              <a:rPr lang="en-GB" sz="4000" b="0" i="0" u="none" strike="noStrike" cap="none">
                <a:solidFill>
                  <a:schemeClr val="accent1"/>
                </a:solidFill>
                <a:latin typeface="Calibri"/>
                <a:ea typeface="Calibri"/>
                <a:cs typeface="Calibri"/>
                <a:sym typeface="Calibri"/>
              </a:rPr>
              <a:t>THANK YOU</a:t>
            </a:r>
          </a:p>
        </p:txBody>
      </p:sp>
    </p:spTree>
  </p:cSld>
  <p:clrMapOvr>
    <a:masterClrMapping/>
  </p:clrMapOvr>
  <p:transition spd="med">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627"/>
        <p:cNvGrpSpPr/>
        <p:nvPr/>
      </p:nvGrpSpPr>
      <p:grpSpPr>
        <a:xfrm>
          <a:off x="0" y="0"/>
          <a:ext cx="0" cy="0"/>
          <a:chOff x="0" y="0"/>
          <a:chExt cx="0" cy="0"/>
        </a:xfrm>
      </p:grpSpPr>
      <p:sp>
        <p:nvSpPr>
          <p:cNvPr id="1628" name="Shape 1628"/>
          <p:cNvSpPr txBox="1">
            <a:spLocks noGrp="1"/>
          </p:cNvSpPr>
          <p:nvPr>
            <p:ph type="sldNum" idx="12"/>
          </p:nvPr>
        </p:nvSpPr>
        <p:spPr>
          <a:xfrm>
            <a:off x="7070411" y="4722069"/>
            <a:ext cx="121828" cy="123111"/>
          </a:xfrm>
          <a:prstGeom prst="rect">
            <a:avLst/>
          </a:prstGeom>
          <a:noFill/>
          <a:ln>
            <a:noFill/>
          </a:ln>
        </p:spPr>
        <p:txBody>
          <a:bodyPr wrap="square" lIns="0" tIns="0" rIns="0" bIns="0" anchor="ctr" anchorCtr="0">
            <a:noAutofit/>
          </a:bodyPr>
          <a:lstStyle/>
          <a:p>
            <a:pPr marL="0" marR="0" lvl="0" indent="0" algn="l" rtl="0">
              <a:spcBef>
                <a:spcPts val="0"/>
              </a:spcBef>
              <a:buSzPct val="25000"/>
              <a:buNone/>
            </a:pPr>
            <a:fld id="{00000000-1234-1234-1234-123412341234}" type="slidenum">
              <a:rPr lang="en-GB" sz="800">
                <a:solidFill>
                  <a:schemeClr val="accent2"/>
                </a:solidFill>
                <a:latin typeface="Calibri"/>
                <a:ea typeface="Calibri"/>
                <a:cs typeface="Calibri"/>
                <a:sym typeface="Calibri"/>
              </a:rPr>
              <a:t>86</a:t>
            </a:fld>
            <a:endParaRPr lang="en-GB" sz="800">
              <a:solidFill>
                <a:schemeClr val="accent2"/>
              </a:solidFill>
              <a:latin typeface="Calibri"/>
              <a:ea typeface="Calibri"/>
              <a:cs typeface="Calibri"/>
              <a:sym typeface="Calibri"/>
            </a:endParaRPr>
          </a:p>
        </p:txBody>
      </p:sp>
      <p:sp>
        <p:nvSpPr>
          <p:cNvPr id="1629" name="Shape 1629"/>
          <p:cNvSpPr txBox="1">
            <a:spLocks noGrp="1"/>
          </p:cNvSpPr>
          <p:nvPr>
            <p:ph type="ftr" idx="11"/>
          </p:nvPr>
        </p:nvSpPr>
        <p:spPr>
          <a:xfrm flipH="1">
            <a:off x="6251262" y="4722069"/>
            <a:ext cx="811118" cy="123111"/>
          </a:xfrm>
          <a:prstGeom prst="rect">
            <a:avLst/>
          </a:prstGeom>
          <a:noFill/>
          <a:ln>
            <a:noFill/>
          </a:ln>
        </p:spPr>
        <p:txBody>
          <a:bodyPr wrap="square" lIns="0" tIns="0" rIns="0" bIns="0" anchor="ctr" anchorCtr="0">
            <a:noAutofit/>
          </a:bodyPr>
          <a:lstStyle/>
          <a:p>
            <a:pPr marL="0" marR="0" lvl="0" indent="0" algn="l" rtl="0">
              <a:spcBef>
                <a:spcPts val="0"/>
              </a:spcBef>
              <a:buSzPct val="25000"/>
              <a:buNone/>
            </a:pPr>
            <a:r>
              <a:rPr lang="en-GB" sz="800">
                <a:solidFill>
                  <a:srgbClr val="888888"/>
                </a:solidFill>
                <a:latin typeface="Calibri"/>
                <a:ea typeface="Calibri"/>
                <a:cs typeface="Calibri"/>
                <a:sym typeface="Calibri"/>
              </a:rPr>
              <a:t>© AARNet Pty Ltd |</a:t>
            </a:r>
          </a:p>
        </p:txBody>
      </p:sp>
      <p:sp>
        <p:nvSpPr>
          <p:cNvPr id="1630" name="Shape 1630"/>
          <p:cNvSpPr txBox="1">
            <a:spLocks noGrp="1"/>
          </p:cNvSpPr>
          <p:nvPr>
            <p:ph type="body" idx="1"/>
          </p:nvPr>
        </p:nvSpPr>
        <p:spPr>
          <a:xfrm>
            <a:off x="5364000" y="808460"/>
            <a:ext cx="3095625" cy="276998"/>
          </a:xfrm>
          <a:prstGeom prst="rect">
            <a:avLst/>
          </a:prstGeom>
          <a:noFill/>
          <a:ln>
            <a:noFill/>
          </a:ln>
        </p:spPr>
        <p:txBody>
          <a:bodyPr wrap="square" lIns="0" tIns="0" rIns="0" bIns="0" anchor="ctr" anchorCtr="0">
            <a:noAutofit/>
          </a:bodyPr>
          <a:lstStyle/>
          <a:p>
            <a:pPr marL="0" marR="0" lvl="0" indent="0" algn="l" rtl="0">
              <a:lnSpc>
                <a:spcPct val="90000"/>
              </a:lnSpc>
              <a:spcBef>
                <a:spcPts val="0"/>
              </a:spcBef>
              <a:buClr>
                <a:schemeClr val="dk1"/>
              </a:buClr>
              <a:buSzPct val="25000"/>
              <a:buFont typeface="Arial"/>
              <a:buNone/>
            </a:pPr>
            <a:r>
              <a:rPr lang="en-GB"/>
              <a:t>Ingrid Mason</a:t>
            </a:r>
          </a:p>
        </p:txBody>
      </p:sp>
      <p:sp>
        <p:nvSpPr>
          <p:cNvPr id="1631" name="Shape 1631"/>
          <p:cNvSpPr txBox="1">
            <a:spLocks noGrp="1"/>
          </p:cNvSpPr>
          <p:nvPr>
            <p:ph type="body" idx="2"/>
          </p:nvPr>
        </p:nvSpPr>
        <p:spPr>
          <a:xfrm>
            <a:off x="5364000" y="2793900"/>
            <a:ext cx="3095625" cy="276998"/>
          </a:xfrm>
          <a:prstGeom prst="rect">
            <a:avLst/>
          </a:prstGeom>
          <a:noFill/>
          <a:ln>
            <a:noFill/>
          </a:ln>
        </p:spPr>
        <p:txBody>
          <a:bodyPr wrap="square" lIns="0" tIns="0" rIns="0" bIns="0" anchor="ctr" anchorCtr="0">
            <a:noAutofit/>
          </a:bodyPr>
          <a:lstStyle/>
          <a:p>
            <a:pPr marL="0" marR="0" lvl="0" indent="0" algn="l" rtl="0">
              <a:lnSpc>
                <a:spcPct val="90000"/>
              </a:lnSpc>
              <a:spcBef>
                <a:spcPts val="0"/>
              </a:spcBef>
              <a:buClr>
                <a:schemeClr val="dk1"/>
              </a:buClr>
              <a:buSzPct val="25000"/>
              <a:buFont typeface="Arial"/>
              <a:buNone/>
            </a:pPr>
            <a:r>
              <a:rPr lang="en-GB"/>
              <a:t>ingrid.mason@aarnet.edu.au</a:t>
            </a:r>
          </a:p>
        </p:txBody>
      </p:sp>
      <p:sp>
        <p:nvSpPr>
          <p:cNvPr id="1632" name="Shape 1632"/>
          <p:cNvSpPr txBox="1">
            <a:spLocks noGrp="1"/>
          </p:cNvSpPr>
          <p:nvPr>
            <p:ph type="body" idx="3"/>
          </p:nvPr>
        </p:nvSpPr>
        <p:spPr>
          <a:xfrm>
            <a:off x="5364000" y="3786619"/>
            <a:ext cx="3095625" cy="276998"/>
          </a:xfrm>
          <a:prstGeom prst="rect">
            <a:avLst/>
          </a:prstGeom>
          <a:noFill/>
          <a:ln>
            <a:noFill/>
          </a:ln>
        </p:spPr>
        <p:txBody>
          <a:bodyPr wrap="square" lIns="0" tIns="0" rIns="0" bIns="0" anchor="ctr" anchorCtr="0">
            <a:noAutofit/>
          </a:bodyPr>
          <a:lstStyle/>
          <a:p>
            <a:pPr lvl="0" rtl="0">
              <a:spcBef>
                <a:spcPts val="0"/>
              </a:spcBef>
              <a:buClr>
                <a:schemeClr val="dk1"/>
              </a:buClr>
              <a:buSzPct val="25000"/>
              <a:buFont typeface="Arial"/>
              <a:buNone/>
            </a:pPr>
            <a:r>
              <a:rPr lang="en-GB"/>
              <a:t>@AARNet  @1n9r1d</a:t>
            </a:r>
          </a:p>
        </p:txBody>
      </p:sp>
      <p:sp>
        <p:nvSpPr>
          <p:cNvPr id="1633" name="Shape 1633"/>
          <p:cNvSpPr txBox="1">
            <a:spLocks noGrp="1"/>
          </p:cNvSpPr>
          <p:nvPr>
            <p:ph type="body" idx="4"/>
          </p:nvPr>
        </p:nvSpPr>
        <p:spPr>
          <a:xfrm>
            <a:off x="5364000" y="1801180"/>
            <a:ext cx="3095625" cy="276998"/>
          </a:xfrm>
          <a:prstGeom prst="rect">
            <a:avLst/>
          </a:prstGeom>
          <a:noFill/>
          <a:ln>
            <a:noFill/>
          </a:ln>
        </p:spPr>
        <p:txBody>
          <a:bodyPr wrap="square" lIns="0" tIns="0" rIns="0" bIns="0" anchor="ctr" anchorCtr="0">
            <a:noAutofit/>
          </a:bodyPr>
          <a:lstStyle/>
          <a:p>
            <a:pPr marL="0" marR="0" lvl="0" indent="0" algn="l" rtl="0">
              <a:lnSpc>
                <a:spcPct val="90000"/>
              </a:lnSpc>
              <a:spcBef>
                <a:spcPts val="0"/>
              </a:spcBef>
              <a:buClr>
                <a:schemeClr val="dk1"/>
              </a:buClr>
              <a:buSzPct val="25000"/>
              <a:buFont typeface="Arial"/>
              <a:buNone/>
            </a:pPr>
            <a:r>
              <a:rPr lang="en-GB"/>
              <a:t>Deployment Strategist</a:t>
            </a:r>
          </a:p>
        </p:txBody>
      </p:sp>
      <p:sp>
        <p:nvSpPr>
          <p:cNvPr id="1634" name="Shape 1634"/>
          <p:cNvSpPr txBox="1">
            <a:spLocks noGrp="1"/>
          </p:cNvSpPr>
          <p:nvPr>
            <p:ph type="body" idx="5"/>
          </p:nvPr>
        </p:nvSpPr>
        <p:spPr>
          <a:xfrm>
            <a:off x="5363998" y="1433373"/>
            <a:ext cx="3095626" cy="19892"/>
          </a:xfrm>
          <a:prstGeom prst="rect">
            <a:avLst/>
          </a:prstGeom>
          <a:solidFill>
            <a:schemeClr val="accent1"/>
          </a:solidFill>
          <a:ln w="9525" cap="flat" cmpd="sng">
            <a:solidFill>
              <a:schemeClr val="accent1"/>
            </a:solidFill>
            <a:prstDash val="solid"/>
            <a:round/>
            <a:headEnd type="none" w="med" len="med"/>
            <a:tailEnd type="none" w="med" len="med"/>
          </a:ln>
        </p:spPr>
        <p:txBody>
          <a:bodyPr wrap="square" lIns="0" tIns="0" rIns="0" bIns="0" anchor="ctr" anchorCtr="0">
            <a:noAutofit/>
          </a:bodyPr>
          <a:lstStyle/>
          <a:p>
            <a:pPr marL="0" marR="0" lvl="0" indent="0" algn="l" rtl="0">
              <a:lnSpc>
                <a:spcPct val="90000"/>
              </a:lnSpc>
              <a:spcBef>
                <a:spcPts val="0"/>
              </a:spcBef>
              <a:buSzPct val="25000"/>
              <a:buFont typeface="Arial"/>
              <a:buNone/>
            </a:pPr>
            <a:endParaRPr sz="600" b="0" i="0" u="none" strike="noStrike" cap="none">
              <a:latin typeface="Calibri"/>
              <a:ea typeface="Calibri"/>
              <a:cs typeface="Calibri"/>
              <a:sym typeface="Calibri"/>
            </a:endParaRPr>
          </a:p>
        </p:txBody>
      </p:sp>
      <p:sp>
        <p:nvSpPr>
          <p:cNvPr id="1635" name="Shape 1635"/>
          <p:cNvSpPr txBox="1">
            <a:spLocks noGrp="1"/>
          </p:cNvSpPr>
          <p:nvPr>
            <p:ph type="body" idx="6"/>
          </p:nvPr>
        </p:nvSpPr>
        <p:spPr>
          <a:xfrm>
            <a:off x="5363998" y="2426092"/>
            <a:ext cx="3095626" cy="19892"/>
          </a:xfrm>
          <a:prstGeom prst="rect">
            <a:avLst/>
          </a:prstGeom>
          <a:solidFill>
            <a:schemeClr val="accent1"/>
          </a:solidFill>
          <a:ln w="9525" cap="flat" cmpd="sng">
            <a:solidFill>
              <a:schemeClr val="accent1"/>
            </a:solidFill>
            <a:prstDash val="solid"/>
            <a:round/>
            <a:headEnd type="none" w="med" len="med"/>
            <a:tailEnd type="none" w="med" len="med"/>
          </a:ln>
        </p:spPr>
        <p:txBody>
          <a:bodyPr wrap="square" lIns="0" tIns="0" rIns="0" bIns="0" anchor="ctr" anchorCtr="0">
            <a:noAutofit/>
          </a:bodyPr>
          <a:lstStyle/>
          <a:p>
            <a:pPr marL="0" marR="0" lvl="0" indent="0" algn="l" rtl="0">
              <a:lnSpc>
                <a:spcPct val="90000"/>
              </a:lnSpc>
              <a:spcBef>
                <a:spcPts val="0"/>
              </a:spcBef>
              <a:buSzPct val="25000"/>
              <a:buFont typeface="Arial"/>
              <a:buNone/>
            </a:pPr>
            <a:endParaRPr sz="600" b="0" i="0" u="none" strike="noStrike" cap="none">
              <a:latin typeface="Calibri"/>
              <a:ea typeface="Calibri"/>
              <a:cs typeface="Calibri"/>
              <a:sym typeface="Calibri"/>
            </a:endParaRPr>
          </a:p>
        </p:txBody>
      </p:sp>
      <p:sp>
        <p:nvSpPr>
          <p:cNvPr id="1636" name="Shape 1636"/>
          <p:cNvSpPr txBox="1">
            <a:spLocks noGrp="1"/>
          </p:cNvSpPr>
          <p:nvPr>
            <p:ph type="body" idx="7"/>
          </p:nvPr>
        </p:nvSpPr>
        <p:spPr>
          <a:xfrm>
            <a:off x="5363998" y="3418812"/>
            <a:ext cx="3095626" cy="19892"/>
          </a:xfrm>
          <a:prstGeom prst="rect">
            <a:avLst/>
          </a:prstGeom>
          <a:solidFill>
            <a:schemeClr val="accent1"/>
          </a:solidFill>
          <a:ln w="9525" cap="flat" cmpd="sng">
            <a:solidFill>
              <a:schemeClr val="accent1"/>
            </a:solidFill>
            <a:prstDash val="solid"/>
            <a:round/>
            <a:headEnd type="none" w="med" len="med"/>
            <a:tailEnd type="none" w="med" len="med"/>
          </a:ln>
        </p:spPr>
        <p:txBody>
          <a:bodyPr wrap="square" lIns="0" tIns="0" rIns="0" bIns="0" anchor="ctr" anchorCtr="0">
            <a:noAutofit/>
          </a:bodyPr>
          <a:lstStyle/>
          <a:p>
            <a:pPr marL="0" marR="0" lvl="0" indent="0" algn="l" rtl="0">
              <a:lnSpc>
                <a:spcPct val="90000"/>
              </a:lnSpc>
              <a:spcBef>
                <a:spcPts val="0"/>
              </a:spcBef>
              <a:buSzPct val="25000"/>
              <a:buFont typeface="Arial"/>
              <a:buNone/>
            </a:pPr>
            <a:endParaRPr sz="600" b="0" i="0" u="none" strike="noStrike" cap="none">
              <a:latin typeface="Calibri"/>
              <a:ea typeface="Calibri"/>
              <a:cs typeface="Calibri"/>
              <a:sym typeface="Calibri"/>
            </a:endParaRPr>
          </a:p>
        </p:txBody>
      </p:sp>
    </p:spTree>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296" name="Shape 296">
            <a:hlinkClick r:id="rId3"/>
          </p:cNvPr>
          <p:cNvPicPr preferRelativeResize="0"/>
          <p:nvPr/>
        </p:nvPicPr>
        <p:blipFill>
          <a:blip r:embed="rId4">
            <a:alphaModFix/>
          </a:blip>
          <a:stretch>
            <a:fillRect/>
          </a:stretch>
        </p:blipFill>
        <p:spPr>
          <a:xfrm>
            <a:off x="-12" y="-801900"/>
            <a:ext cx="9388224" cy="6252700"/>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AARNet">
      <a:dk1>
        <a:srgbClr val="000000"/>
      </a:dk1>
      <a:lt1>
        <a:srgbClr val="FFFFFF"/>
      </a:lt1>
      <a:dk2>
        <a:srgbClr val="393939"/>
      </a:dk2>
      <a:lt2>
        <a:srgbClr val="F7F7F7"/>
      </a:lt2>
      <a:accent1>
        <a:srgbClr val="F7941E"/>
      </a:accent1>
      <a:accent2>
        <a:srgbClr val="8A8C8E"/>
      </a:accent2>
      <a:accent3>
        <a:srgbClr val="000000"/>
      </a:accent3>
      <a:accent4>
        <a:srgbClr val="B9B9B9"/>
      </a:accent4>
      <a:accent5>
        <a:srgbClr val="393939"/>
      </a:accent5>
      <a:accent6>
        <a:srgbClr val="7C7C7C"/>
      </a:accent6>
      <a:hlink>
        <a:srgbClr val="F7941E"/>
      </a:hlink>
      <a:folHlink>
        <a:srgbClr val="B9B9B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TotalTime>
  <Words>2949</Words>
  <Application>Microsoft Macintosh PowerPoint</Application>
  <PresentationFormat>On-screen Show (16:9)</PresentationFormat>
  <Paragraphs>731</Paragraphs>
  <Slides>86</Slides>
  <Notes>86</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86</vt:i4>
      </vt:variant>
    </vt:vector>
  </HeadingPairs>
  <TitlesOfParts>
    <vt:vector size="91" baseType="lpstr">
      <vt:lpstr>Arial</vt:lpstr>
      <vt:lpstr>Calibri</vt:lpstr>
      <vt:lpstr>Helvetica Neue</vt:lpstr>
      <vt:lpstr>Simple Light</vt:lpstr>
      <vt:lpstr>Office Theme</vt:lpstr>
      <vt:lpstr>INFRASTRUCTURE LITERACY</vt:lpstr>
      <vt:lpstr>PowerPoint Presentation</vt:lpstr>
      <vt:lpstr>PowerPoint Presentation</vt:lpstr>
      <vt:lpstr>ADVANCED RESEARCH NETWORK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DIGITAL DISRUPTION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REFOCUSING &amp; REPOSITIONING</vt:lpstr>
      <vt:lpstr>PARTNERSHIPS</vt:lpstr>
      <vt:lpstr>PowerPoint Presentation</vt:lpstr>
      <vt:lpstr>PowerPoint Presentation</vt:lpstr>
      <vt:lpstr>PowerPoint Presentation</vt:lpstr>
      <vt:lpstr>PowerPoint Presentation</vt:lpstr>
      <vt:lpstr>PowerPoint Presentation</vt:lpstr>
      <vt:lpstr>ERESEARCH</vt:lpstr>
      <vt:lpstr>PowerPoint Presentation</vt:lpstr>
      <vt:lpstr>PowerPoint Presentation</vt:lpstr>
      <vt:lpstr>PowerPoint Presentation</vt:lpstr>
      <vt:lpstr>PowerPoint Presentation</vt:lpstr>
      <vt:lpstr>PowerPoint Presentation</vt:lpstr>
      <vt:lpstr>PowerPoint Presentation</vt:lpstr>
      <vt:lpstr>DESIRE PATH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DIGITAL CAPABILITY JISC Framework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CHALLENGES</vt:lpstr>
      <vt:lpstr>PowerPoint Presentation</vt:lpstr>
      <vt:lpstr>PowerPoint Presentation</vt:lpstr>
      <vt:lpstr>PowerPoint Presentation</vt:lpstr>
      <vt:lpstr>PowerPoint Presentation</vt:lpstr>
      <vt:lpstr>PowerPoint Presentation</vt:lpstr>
      <vt:lpstr>PowerPoint Presentation</vt:lpstr>
      <vt:lpstr>NEW PARTNERSHIPS</vt:lpstr>
      <vt:lpstr>PowerPoint Presentation</vt:lpstr>
      <vt:lpstr>THANK YOU</vt:lpstr>
      <vt:lpstr>PowerPoint Presentation</vt:lpstr>
    </vt:vector>
  </TitlesOfParts>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INFRASTRUCTURE LITERACY</dc:title>
  <cp:lastModifiedBy>Ingrid Mason</cp:lastModifiedBy>
  <cp:revision>3</cp:revision>
  <dcterms:modified xsi:type="dcterms:W3CDTF">2017-09-15T01:25:12Z</dcterms:modified>
</cp:coreProperties>
</file>